
<file path=[Content_Types].xml><?xml version="1.0" encoding="utf-8"?>
<Types xmlns="http://schemas.openxmlformats.org/package/2006/content-types">
  <Override PartName="/ppt/diagrams/layout2.xml" ContentType="application/vnd.openxmlformats-officedocument.drawingml.diagramLayout+xml"/>
  <Default Extension="bin" ContentType="application/vnd.openxmlformats-officedocument.presentationml.printerSettings"/>
  <Override PartName="/ppt/slides/slide14.xml" ContentType="application/vnd.openxmlformats-officedocument.presentationml.slide+xml"/>
  <Default Extension="rels" ContentType="application/vnd.openxmlformats-package.relationships+xml"/>
  <Override PartName="/ppt/notesSlides/notesSlide16.xml" ContentType="application/vnd.openxmlformats-officedocument.presentationml.notesSlide+xml"/>
  <Override PartName="/ppt/diagrams/colors1.xml" ContentType="application/vnd.openxmlformats-officedocument.drawingml.diagramColors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diagrams/layout1.xml" ContentType="application/vnd.openxmlformats-officedocument.drawingml.diagramLayout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diagrams/data2.xml" ContentType="application/vnd.openxmlformats-officedocument.drawingml.diagramData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diagrams/data1.xml" ContentType="application/vnd.openxmlformats-officedocument.drawingml.diagramData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diagrams/quickStyle1.xml" ContentType="application/vnd.openxmlformats-officedocument.drawingml.diagramStyl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diagrams/drawing2.xml" ContentType="application/vnd.ms-office.drawingml.diagramDrawing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Default Extension="gif" ContentType="image/gif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diagrams/drawing1.xml" ContentType="application/vnd.ms-office.drawingml.diagramDrawing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86" r:id="rId1"/>
  </p:sldMasterIdLst>
  <p:notesMasterIdLst>
    <p:notesMasterId r:id="rId38"/>
  </p:notesMasterIdLst>
  <p:sldIdLst>
    <p:sldId id="256" r:id="rId2"/>
    <p:sldId id="258" r:id="rId3"/>
    <p:sldId id="285" r:id="rId4"/>
    <p:sldId id="287" r:id="rId5"/>
    <p:sldId id="311" r:id="rId6"/>
    <p:sldId id="284" r:id="rId7"/>
    <p:sldId id="289" r:id="rId8"/>
    <p:sldId id="290" r:id="rId9"/>
    <p:sldId id="261" r:id="rId10"/>
    <p:sldId id="259" r:id="rId11"/>
    <p:sldId id="263" r:id="rId12"/>
    <p:sldId id="264" r:id="rId13"/>
    <p:sldId id="265" r:id="rId14"/>
    <p:sldId id="288" r:id="rId15"/>
    <p:sldId id="260" r:id="rId16"/>
    <p:sldId id="291" r:id="rId17"/>
    <p:sldId id="266" r:id="rId18"/>
    <p:sldId id="301" r:id="rId19"/>
    <p:sldId id="262" r:id="rId20"/>
    <p:sldId id="292" r:id="rId21"/>
    <p:sldId id="294" r:id="rId22"/>
    <p:sldId id="295" r:id="rId23"/>
    <p:sldId id="300" r:id="rId24"/>
    <p:sldId id="297" r:id="rId25"/>
    <p:sldId id="267" r:id="rId26"/>
    <p:sldId id="305" r:id="rId27"/>
    <p:sldId id="302" r:id="rId28"/>
    <p:sldId id="273" r:id="rId29"/>
    <p:sldId id="304" r:id="rId30"/>
    <p:sldId id="303" r:id="rId31"/>
    <p:sldId id="277" r:id="rId32"/>
    <p:sldId id="310" r:id="rId33"/>
    <p:sldId id="306" r:id="rId34"/>
    <p:sldId id="308" r:id="rId35"/>
    <p:sldId id="309" r:id="rId36"/>
    <p:sldId id="30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80903" autoAdjust="0"/>
  </p:normalViewPr>
  <p:slideViewPr>
    <p:cSldViewPr snapToObjects="1">
      <p:cViewPr varScale="1">
        <p:scale>
          <a:sx n="90" d="100"/>
          <a:sy n="90" d="100"/>
        </p:scale>
        <p:origin x="-7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7C6F6A-473C-8B48-B85A-5D3769AE239B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1F3ED3-C988-D84B-A0DC-159A8A7E9599}">
      <dgm:prSet phldrT="[Text]"/>
      <dgm:spPr/>
      <dgm:t>
        <a:bodyPr/>
        <a:lstStyle/>
        <a:p>
          <a:r>
            <a:rPr lang="en-US" dirty="0" smtClean="0"/>
            <a:t>Shipping</a:t>
          </a:r>
          <a:endParaRPr lang="en-US" dirty="0"/>
        </a:p>
      </dgm:t>
    </dgm:pt>
    <dgm:pt modelId="{061CF6C3-3B7E-394A-96FD-818757FF089F}" type="parTrans" cxnId="{F92B6C6D-5F42-7B4E-A7F4-07F801C8DA8C}">
      <dgm:prSet/>
      <dgm:spPr/>
      <dgm:t>
        <a:bodyPr/>
        <a:lstStyle/>
        <a:p>
          <a:endParaRPr lang="en-US"/>
        </a:p>
      </dgm:t>
    </dgm:pt>
    <dgm:pt modelId="{913DCB16-A8E6-E247-87B0-D62AFDC97B64}" type="sibTrans" cxnId="{F92B6C6D-5F42-7B4E-A7F4-07F801C8DA8C}">
      <dgm:prSet/>
      <dgm:spPr/>
      <dgm:t>
        <a:bodyPr/>
        <a:lstStyle/>
        <a:p>
          <a:endParaRPr lang="en-US"/>
        </a:p>
      </dgm:t>
    </dgm:pt>
    <dgm:pt modelId="{73D4EF22-899E-1248-B6E5-9CBC6A1DF5EB}">
      <dgm:prSet phldrT="[Text]"/>
      <dgm:spPr/>
      <dgm:t>
        <a:bodyPr/>
        <a:lstStyle/>
        <a:p>
          <a:r>
            <a:rPr lang="en-US" dirty="0" smtClean="0"/>
            <a:t>Spring 2.5</a:t>
          </a:r>
          <a:endParaRPr lang="en-US" dirty="0"/>
        </a:p>
      </dgm:t>
    </dgm:pt>
    <dgm:pt modelId="{0617C3EA-DDA3-7C4A-BA2D-813147E39922}" type="parTrans" cxnId="{1A1EB61E-1F4A-8942-AD10-E77EAD752F0E}">
      <dgm:prSet/>
      <dgm:spPr/>
      <dgm:t>
        <a:bodyPr/>
        <a:lstStyle/>
        <a:p>
          <a:endParaRPr lang="en-US"/>
        </a:p>
      </dgm:t>
    </dgm:pt>
    <dgm:pt modelId="{008178D0-B560-0C48-A879-2DC6B909DFC0}" type="sibTrans" cxnId="{1A1EB61E-1F4A-8942-AD10-E77EAD752F0E}">
      <dgm:prSet/>
      <dgm:spPr/>
      <dgm:t>
        <a:bodyPr/>
        <a:lstStyle/>
        <a:p>
          <a:endParaRPr lang="en-US" dirty="0"/>
        </a:p>
      </dgm:t>
    </dgm:pt>
    <dgm:pt modelId="{56FEC077-45A7-6C4F-B6CB-C21B7857B295}">
      <dgm:prSet phldrT="[Text]"/>
      <dgm:spPr/>
      <dgm:t>
        <a:bodyPr/>
        <a:lstStyle/>
        <a:p>
          <a:r>
            <a:rPr lang="en-US" dirty="0" smtClean="0"/>
            <a:t>Spring 1.2</a:t>
          </a:r>
          <a:endParaRPr lang="en-US" dirty="0"/>
        </a:p>
      </dgm:t>
    </dgm:pt>
    <dgm:pt modelId="{C1FB3B85-E866-964B-9128-3DAAA9A2CC67}" type="parTrans" cxnId="{396B27FC-45BE-6D4D-B080-90A74E66F772}">
      <dgm:prSet/>
      <dgm:spPr/>
      <dgm:t>
        <a:bodyPr/>
        <a:lstStyle/>
        <a:p>
          <a:endParaRPr lang="en-US"/>
        </a:p>
      </dgm:t>
    </dgm:pt>
    <dgm:pt modelId="{4229ED54-1899-4540-8B10-7BA659BA88B9}" type="sibTrans" cxnId="{396B27FC-45BE-6D4D-B080-90A74E66F772}">
      <dgm:prSet/>
      <dgm:spPr/>
      <dgm:t>
        <a:bodyPr/>
        <a:lstStyle/>
        <a:p>
          <a:endParaRPr lang="en-US"/>
        </a:p>
      </dgm:t>
    </dgm:pt>
    <dgm:pt modelId="{F1160BED-4C00-A84F-A176-C67610AB8E32}">
      <dgm:prSet/>
      <dgm:spPr/>
      <dgm:t>
        <a:bodyPr/>
        <a:lstStyle/>
        <a:p>
          <a:r>
            <a:rPr lang="en-US" smtClean="0"/>
            <a:t>ShipIt</a:t>
          </a:r>
          <a:endParaRPr lang="en-US" dirty="0"/>
        </a:p>
      </dgm:t>
    </dgm:pt>
    <dgm:pt modelId="{48165A4B-D435-714B-AD2D-A693E2BDADDE}" type="parTrans" cxnId="{698CB699-039C-FC4D-92CC-64CF226C7230}">
      <dgm:prSet/>
      <dgm:spPr/>
      <dgm:t>
        <a:bodyPr/>
        <a:lstStyle/>
        <a:p>
          <a:endParaRPr lang="en-US"/>
        </a:p>
      </dgm:t>
    </dgm:pt>
    <dgm:pt modelId="{CE1D4724-8159-4344-866E-3E2389F69B68}" type="sibTrans" cxnId="{698CB699-039C-FC4D-92CC-64CF226C7230}">
      <dgm:prSet/>
      <dgm:spPr/>
      <dgm:t>
        <a:bodyPr/>
        <a:lstStyle/>
        <a:p>
          <a:endParaRPr lang="en-US"/>
        </a:p>
      </dgm:t>
    </dgm:pt>
    <dgm:pt modelId="{7C708F7D-EA59-4748-B0AB-54CC963BD661}" type="pres">
      <dgm:prSet presAssocID="{987C6F6A-473C-8B48-B85A-5D3769AE239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284971A-F4F5-E143-B106-A1C8FE44C8B6}" type="pres">
      <dgm:prSet presAssocID="{E81F3ED3-C988-D84B-A0DC-159A8A7E9599}" presName="hierRoot1" presStyleCnt="0">
        <dgm:presLayoutVars>
          <dgm:hierBranch val="init"/>
        </dgm:presLayoutVars>
      </dgm:prSet>
      <dgm:spPr/>
    </dgm:pt>
    <dgm:pt modelId="{7259618C-B5ED-284C-99D4-CADE5959FB2B}" type="pres">
      <dgm:prSet presAssocID="{E81F3ED3-C988-D84B-A0DC-159A8A7E9599}" presName="rootComposite1" presStyleCnt="0"/>
      <dgm:spPr/>
    </dgm:pt>
    <dgm:pt modelId="{7F0EEFC3-D6C6-834E-9291-4FF3B1FDA02C}" type="pres">
      <dgm:prSet presAssocID="{E81F3ED3-C988-D84B-A0DC-159A8A7E9599}" presName="rootText1" presStyleLbl="node0" presStyleIdx="0" presStyleCnt="4" custLinFactX="68626" custLinFactY="-53398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6AF281-F844-A347-896F-4BF7FA141DC5}" type="pres">
      <dgm:prSet presAssocID="{E81F3ED3-C988-D84B-A0DC-159A8A7E959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5BFA52A-0AFF-964C-817E-F7D825356A44}" type="pres">
      <dgm:prSet presAssocID="{E81F3ED3-C988-D84B-A0DC-159A8A7E9599}" presName="hierChild2" presStyleCnt="0"/>
      <dgm:spPr/>
    </dgm:pt>
    <dgm:pt modelId="{8CCD03E5-6A31-9C43-B237-A1E89D303DD4}" type="pres">
      <dgm:prSet presAssocID="{E81F3ED3-C988-D84B-A0DC-159A8A7E9599}" presName="hierChild3" presStyleCnt="0"/>
      <dgm:spPr/>
    </dgm:pt>
    <dgm:pt modelId="{A159335D-5C2F-2D45-814E-5041066ED0C0}" type="pres">
      <dgm:prSet presAssocID="{73D4EF22-899E-1248-B6E5-9CBC6A1DF5EB}" presName="hierRoot1" presStyleCnt="0">
        <dgm:presLayoutVars>
          <dgm:hierBranch val="init"/>
        </dgm:presLayoutVars>
      </dgm:prSet>
      <dgm:spPr/>
    </dgm:pt>
    <dgm:pt modelId="{29C35EDC-EF8E-E645-8A02-73707C9A420E}" type="pres">
      <dgm:prSet presAssocID="{73D4EF22-899E-1248-B6E5-9CBC6A1DF5EB}" presName="rootComposite1" presStyleCnt="0"/>
      <dgm:spPr/>
    </dgm:pt>
    <dgm:pt modelId="{8453D995-C213-6B49-985B-65101BEB1B2F}" type="pres">
      <dgm:prSet presAssocID="{73D4EF22-899E-1248-B6E5-9CBC6A1DF5EB}" presName="rootText1" presStyleLbl="node0" presStyleIdx="1" presStyleCnt="4" custLinFactNeighborX="-31119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EB31D3-BF2B-4F4B-BD05-800D9BBE118F}" type="pres">
      <dgm:prSet presAssocID="{73D4EF22-899E-1248-B6E5-9CBC6A1DF5E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80B258-ACAB-2C41-9EA4-49FE8B016D31}" type="pres">
      <dgm:prSet presAssocID="{73D4EF22-899E-1248-B6E5-9CBC6A1DF5EB}" presName="hierChild2" presStyleCnt="0"/>
      <dgm:spPr/>
    </dgm:pt>
    <dgm:pt modelId="{7BF3EBCE-8309-8D4F-95D6-00050DF0A2EA}" type="pres">
      <dgm:prSet presAssocID="{73D4EF22-899E-1248-B6E5-9CBC6A1DF5EB}" presName="hierChild3" presStyleCnt="0"/>
      <dgm:spPr/>
    </dgm:pt>
    <dgm:pt modelId="{F129108B-0770-8642-BDE8-F05E13A6906E}" type="pres">
      <dgm:prSet presAssocID="{56FEC077-45A7-6C4F-B6CB-C21B7857B295}" presName="hierRoot1" presStyleCnt="0">
        <dgm:presLayoutVars>
          <dgm:hierBranch val="init"/>
        </dgm:presLayoutVars>
      </dgm:prSet>
      <dgm:spPr/>
    </dgm:pt>
    <dgm:pt modelId="{2307FD19-FFB8-BC4E-B5B9-92DC8935A9BD}" type="pres">
      <dgm:prSet presAssocID="{56FEC077-45A7-6C4F-B6CB-C21B7857B295}" presName="rootComposite1" presStyleCnt="0"/>
      <dgm:spPr/>
    </dgm:pt>
    <dgm:pt modelId="{E0D4089F-B5E5-9E45-937C-D5A10528AA78}" type="pres">
      <dgm:prSet presAssocID="{56FEC077-45A7-6C4F-B6CB-C21B7857B295}" presName="rootText1" presStyleLbl="node0" presStyleIdx="2" presStyleCnt="4" custLinFactY="81337" custLinFactNeighborX="2374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235008-5E4F-5041-AC0F-BB109B365A6B}" type="pres">
      <dgm:prSet presAssocID="{56FEC077-45A7-6C4F-B6CB-C21B7857B29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108BDD1-33A5-DE40-8040-04CB1208CBC4}" type="pres">
      <dgm:prSet presAssocID="{56FEC077-45A7-6C4F-B6CB-C21B7857B295}" presName="hierChild2" presStyleCnt="0"/>
      <dgm:spPr/>
    </dgm:pt>
    <dgm:pt modelId="{6C349ECF-D807-934B-94B5-27D8A4F21AA1}" type="pres">
      <dgm:prSet presAssocID="{56FEC077-45A7-6C4F-B6CB-C21B7857B295}" presName="hierChild3" presStyleCnt="0"/>
      <dgm:spPr/>
    </dgm:pt>
    <dgm:pt modelId="{AAF35781-0238-F645-A738-61D7B8CFD298}" type="pres">
      <dgm:prSet presAssocID="{F1160BED-4C00-A84F-A176-C67610AB8E32}" presName="hierRoot1" presStyleCnt="0">
        <dgm:presLayoutVars>
          <dgm:hierBranch val="init"/>
        </dgm:presLayoutVars>
      </dgm:prSet>
      <dgm:spPr/>
    </dgm:pt>
    <dgm:pt modelId="{7C2C6336-8AC9-E14B-82C9-6FC1EDA2A02D}" type="pres">
      <dgm:prSet presAssocID="{F1160BED-4C00-A84F-A176-C67610AB8E32}" presName="rootComposite1" presStyleCnt="0"/>
      <dgm:spPr/>
    </dgm:pt>
    <dgm:pt modelId="{13ABC682-1BEB-9149-AD3A-9D53E67D8090}" type="pres">
      <dgm:prSet presAssocID="{F1160BED-4C00-A84F-A176-C67610AB8E32}" presName="rootText1" presStyleLbl="node0" presStyleIdx="3" presStyleCnt="4" custLinFactX="-18626" custLinFactNeighborX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2B9D1A-EB5F-DD41-ACD9-561D16EDE63C}" type="pres">
      <dgm:prSet presAssocID="{F1160BED-4C00-A84F-A176-C67610AB8E3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A50F63-9D05-AE4F-8F79-E8A6116414F7}" type="pres">
      <dgm:prSet presAssocID="{F1160BED-4C00-A84F-A176-C67610AB8E32}" presName="hierChild2" presStyleCnt="0"/>
      <dgm:spPr/>
    </dgm:pt>
    <dgm:pt modelId="{7E9DD9D7-42B6-594E-952D-DB2F4D18D02D}" type="pres">
      <dgm:prSet presAssocID="{F1160BED-4C00-A84F-A176-C67610AB8E32}" presName="hierChild3" presStyleCnt="0"/>
      <dgm:spPr/>
    </dgm:pt>
  </dgm:ptLst>
  <dgm:cxnLst>
    <dgm:cxn modelId="{F92B6C6D-5F42-7B4E-A7F4-07F801C8DA8C}" srcId="{987C6F6A-473C-8B48-B85A-5D3769AE239B}" destId="{E81F3ED3-C988-D84B-A0DC-159A8A7E9599}" srcOrd="0" destOrd="0" parTransId="{061CF6C3-3B7E-394A-96FD-818757FF089F}" sibTransId="{913DCB16-A8E6-E247-87B0-D62AFDC97B64}"/>
    <dgm:cxn modelId="{1FAA40C5-0ECE-2B46-A8E9-EC85BBC4F7D9}" type="presOf" srcId="{E81F3ED3-C988-D84B-A0DC-159A8A7E9599}" destId="{7F0EEFC3-D6C6-834E-9291-4FF3B1FDA02C}" srcOrd="0" destOrd="0" presId="urn:microsoft.com/office/officeart/2005/8/layout/orgChart1"/>
    <dgm:cxn modelId="{5CED383F-14CA-E54A-906B-0E4758F7BD84}" type="presOf" srcId="{987C6F6A-473C-8B48-B85A-5D3769AE239B}" destId="{7C708F7D-EA59-4748-B0AB-54CC963BD661}" srcOrd="0" destOrd="0" presId="urn:microsoft.com/office/officeart/2005/8/layout/orgChart1"/>
    <dgm:cxn modelId="{BAC34DAC-59FD-7048-81C7-6E9830D621AC}" type="presOf" srcId="{F1160BED-4C00-A84F-A176-C67610AB8E32}" destId="{13ABC682-1BEB-9149-AD3A-9D53E67D8090}" srcOrd="0" destOrd="0" presId="urn:microsoft.com/office/officeart/2005/8/layout/orgChart1"/>
    <dgm:cxn modelId="{30FEAF3D-F74B-9B49-BC80-D09251A7EAE8}" type="presOf" srcId="{73D4EF22-899E-1248-B6E5-9CBC6A1DF5EB}" destId="{8453D995-C213-6B49-985B-65101BEB1B2F}" srcOrd="0" destOrd="0" presId="urn:microsoft.com/office/officeart/2005/8/layout/orgChart1"/>
    <dgm:cxn modelId="{1A1EB61E-1F4A-8942-AD10-E77EAD752F0E}" srcId="{987C6F6A-473C-8B48-B85A-5D3769AE239B}" destId="{73D4EF22-899E-1248-B6E5-9CBC6A1DF5EB}" srcOrd="1" destOrd="0" parTransId="{0617C3EA-DDA3-7C4A-BA2D-813147E39922}" sibTransId="{008178D0-B560-0C48-A879-2DC6B909DFC0}"/>
    <dgm:cxn modelId="{01451850-5A26-BD46-973E-D98EEBBA27C3}" type="presOf" srcId="{E81F3ED3-C988-D84B-A0DC-159A8A7E9599}" destId="{6C6AF281-F844-A347-896F-4BF7FA141DC5}" srcOrd="1" destOrd="0" presId="urn:microsoft.com/office/officeart/2005/8/layout/orgChart1"/>
    <dgm:cxn modelId="{698CB699-039C-FC4D-92CC-64CF226C7230}" srcId="{987C6F6A-473C-8B48-B85A-5D3769AE239B}" destId="{F1160BED-4C00-A84F-A176-C67610AB8E32}" srcOrd="3" destOrd="0" parTransId="{48165A4B-D435-714B-AD2D-A693E2BDADDE}" sibTransId="{CE1D4724-8159-4344-866E-3E2389F69B68}"/>
    <dgm:cxn modelId="{D74CC842-54E0-D547-865B-D4E8FC80C41D}" type="presOf" srcId="{56FEC077-45A7-6C4F-B6CB-C21B7857B295}" destId="{E0D4089F-B5E5-9E45-937C-D5A10528AA78}" srcOrd="0" destOrd="0" presId="urn:microsoft.com/office/officeart/2005/8/layout/orgChart1"/>
    <dgm:cxn modelId="{A5CA80DE-1B62-8A48-A32B-E29338E81608}" type="presOf" srcId="{56FEC077-45A7-6C4F-B6CB-C21B7857B295}" destId="{B3235008-5E4F-5041-AC0F-BB109B365A6B}" srcOrd="1" destOrd="0" presId="urn:microsoft.com/office/officeart/2005/8/layout/orgChart1"/>
    <dgm:cxn modelId="{7EA6FA70-B480-8F4A-80B5-C90EC7FB5F58}" type="presOf" srcId="{F1160BED-4C00-A84F-A176-C67610AB8E32}" destId="{062B9D1A-EB5F-DD41-ACD9-561D16EDE63C}" srcOrd="1" destOrd="0" presId="urn:microsoft.com/office/officeart/2005/8/layout/orgChart1"/>
    <dgm:cxn modelId="{396B27FC-45BE-6D4D-B080-90A74E66F772}" srcId="{987C6F6A-473C-8B48-B85A-5D3769AE239B}" destId="{56FEC077-45A7-6C4F-B6CB-C21B7857B295}" srcOrd="2" destOrd="0" parTransId="{C1FB3B85-E866-964B-9128-3DAAA9A2CC67}" sibTransId="{4229ED54-1899-4540-8B10-7BA659BA88B9}"/>
    <dgm:cxn modelId="{9F549C7A-7ED8-5946-8DA6-F1B5A8187983}" type="presOf" srcId="{73D4EF22-899E-1248-B6E5-9CBC6A1DF5EB}" destId="{ABEB31D3-BF2B-4F4B-BD05-800D9BBE118F}" srcOrd="1" destOrd="0" presId="urn:microsoft.com/office/officeart/2005/8/layout/orgChart1"/>
    <dgm:cxn modelId="{210BD256-876E-A243-8E57-A26AA1FD3F05}" type="presParOf" srcId="{7C708F7D-EA59-4748-B0AB-54CC963BD661}" destId="{D284971A-F4F5-E143-B106-A1C8FE44C8B6}" srcOrd="0" destOrd="0" presId="urn:microsoft.com/office/officeart/2005/8/layout/orgChart1"/>
    <dgm:cxn modelId="{3D48C3B5-DFB9-1048-8D05-C085A4D687D2}" type="presParOf" srcId="{D284971A-F4F5-E143-B106-A1C8FE44C8B6}" destId="{7259618C-B5ED-284C-99D4-CADE5959FB2B}" srcOrd="0" destOrd="0" presId="urn:microsoft.com/office/officeart/2005/8/layout/orgChart1"/>
    <dgm:cxn modelId="{126EE3E6-C272-DE4C-9ABD-DB7C2E2669EA}" type="presParOf" srcId="{7259618C-B5ED-284C-99D4-CADE5959FB2B}" destId="{7F0EEFC3-D6C6-834E-9291-4FF3B1FDA02C}" srcOrd="0" destOrd="0" presId="urn:microsoft.com/office/officeart/2005/8/layout/orgChart1"/>
    <dgm:cxn modelId="{B91C8EDA-40FE-C441-B433-5930FF283BED}" type="presParOf" srcId="{7259618C-B5ED-284C-99D4-CADE5959FB2B}" destId="{6C6AF281-F844-A347-896F-4BF7FA141DC5}" srcOrd="1" destOrd="0" presId="urn:microsoft.com/office/officeart/2005/8/layout/orgChart1"/>
    <dgm:cxn modelId="{09FF34CA-F033-8B4D-975F-2C3CC07596A4}" type="presParOf" srcId="{D284971A-F4F5-E143-B106-A1C8FE44C8B6}" destId="{C5BFA52A-0AFF-964C-817E-F7D825356A44}" srcOrd="1" destOrd="0" presId="urn:microsoft.com/office/officeart/2005/8/layout/orgChart1"/>
    <dgm:cxn modelId="{E08B330D-402F-E643-B210-C8D1AC4B8EDC}" type="presParOf" srcId="{D284971A-F4F5-E143-B106-A1C8FE44C8B6}" destId="{8CCD03E5-6A31-9C43-B237-A1E89D303DD4}" srcOrd="2" destOrd="0" presId="urn:microsoft.com/office/officeart/2005/8/layout/orgChart1"/>
    <dgm:cxn modelId="{0264ABEB-E3BF-284B-8E81-CB34120AD40A}" type="presParOf" srcId="{7C708F7D-EA59-4748-B0AB-54CC963BD661}" destId="{A159335D-5C2F-2D45-814E-5041066ED0C0}" srcOrd="1" destOrd="0" presId="urn:microsoft.com/office/officeart/2005/8/layout/orgChart1"/>
    <dgm:cxn modelId="{EDD263CB-6D28-314C-B289-147D68DA7DC5}" type="presParOf" srcId="{A159335D-5C2F-2D45-814E-5041066ED0C0}" destId="{29C35EDC-EF8E-E645-8A02-73707C9A420E}" srcOrd="0" destOrd="0" presId="urn:microsoft.com/office/officeart/2005/8/layout/orgChart1"/>
    <dgm:cxn modelId="{D2F3FC16-7C71-324C-9594-59BD61E2C060}" type="presParOf" srcId="{29C35EDC-EF8E-E645-8A02-73707C9A420E}" destId="{8453D995-C213-6B49-985B-65101BEB1B2F}" srcOrd="0" destOrd="0" presId="urn:microsoft.com/office/officeart/2005/8/layout/orgChart1"/>
    <dgm:cxn modelId="{0261B706-C64C-C14C-856B-01E59406CBFF}" type="presParOf" srcId="{29C35EDC-EF8E-E645-8A02-73707C9A420E}" destId="{ABEB31D3-BF2B-4F4B-BD05-800D9BBE118F}" srcOrd="1" destOrd="0" presId="urn:microsoft.com/office/officeart/2005/8/layout/orgChart1"/>
    <dgm:cxn modelId="{34DE0E8E-354F-B247-834C-72260B71A192}" type="presParOf" srcId="{A159335D-5C2F-2D45-814E-5041066ED0C0}" destId="{3B80B258-ACAB-2C41-9EA4-49FE8B016D31}" srcOrd="1" destOrd="0" presId="urn:microsoft.com/office/officeart/2005/8/layout/orgChart1"/>
    <dgm:cxn modelId="{713F4F8A-8081-AE45-AB4D-118111002AFB}" type="presParOf" srcId="{A159335D-5C2F-2D45-814E-5041066ED0C0}" destId="{7BF3EBCE-8309-8D4F-95D6-00050DF0A2EA}" srcOrd="2" destOrd="0" presId="urn:microsoft.com/office/officeart/2005/8/layout/orgChart1"/>
    <dgm:cxn modelId="{F6A3C093-13EC-534B-978C-65C5EF5F5F92}" type="presParOf" srcId="{7C708F7D-EA59-4748-B0AB-54CC963BD661}" destId="{F129108B-0770-8642-BDE8-F05E13A6906E}" srcOrd="2" destOrd="0" presId="urn:microsoft.com/office/officeart/2005/8/layout/orgChart1"/>
    <dgm:cxn modelId="{BE0564F0-0041-C846-9DFF-8E2EEE74AF74}" type="presParOf" srcId="{F129108B-0770-8642-BDE8-F05E13A6906E}" destId="{2307FD19-FFB8-BC4E-B5B9-92DC8935A9BD}" srcOrd="0" destOrd="0" presId="urn:microsoft.com/office/officeart/2005/8/layout/orgChart1"/>
    <dgm:cxn modelId="{E7303FE3-E8A2-954E-812F-2DAE2BA884C4}" type="presParOf" srcId="{2307FD19-FFB8-BC4E-B5B9-92DC8935A9BD}" destId="{E0D4089F-B5E5-9E45-937C-D5A10528AA78}" srcOrd="0" destOrd="0" presId="urn:microsoft.com/office/officeart/2005/8/layout/orgChart1"/>
    <dgm:cxn modelId="{4C628E1B-E93A-B945-845E-5EE15C54246C}" type="presParOf" srcId="{2307FD19-FFB8-BC4E-B5B9-92DC8935A9BD}" destId="{B3235008-5E4F-5041-AC0F-BB109B365A6B}" srcOrd="1" destOrd="0" presId="urn:microsoft.com/office/officeart/2005/8/layout/orgChart1"/>
    <dgm:cxn modelId="{0711C7EE-FB43-2D49-8DE1-00282B6694B9}" type="presParOf" srcId="{F129108B-0770-8642-BDE8-F05E13A6906E}" destId="{2108BDD1-33A5-DE40-8040-04CB1208CBC4}" srcOrd="1" destOrd="0" presId="urn:microsoft.com/office/officeart/2005/8/layout/orgChart1"/>
    <dgm:cxn modelId="{09FB8D5E-7865-FE43-9DB3-7E2A86A53D82}" type="presParOf" srcId="{F129108B-0770-8642-BDE8-F05E13A6906E}" destId="{6C349ECF-D807-934B-94B5-27D8A4F21AA1}" srcOrd="2" destOrd="0" presId="urn:microsoft.com/office/officeart/2005/8/layout/orgChart1"/>
    <dgm:cxn modelId="{84B74827-72FB-2F4D-91D1-1336878DF868}" type="presParOf" srcId="{7C708F7D-EA59-4748-B0AB-54CC963BD661}" destId="{AAF35781-0238-F645-A738-61D7B8CFD298}" srcOrd="3" destOrd="0" presId="urn:microsoft.com/office/officeart/2005/8/layout/orgChart1"/>
    <dgm:cxn modelId="{6B8C0925-F818-B54F-96EB-8EAF3D6D50C6}" type="presParOf" srcId="{AAF35781-0238-F645-A738-61D7B8CFD298}" destId="{7C2C6336-8AC9-E14B-82C9-6FC1EDA2A02D}" srcOrd="0" destOrd="0" presId="urn:microsoft.com/office/officeart/2005/8/layout/orgChart1"/>
    <dgm:cxn modelId="{9C605670-F4BF-3948-8C23-C70FC440233F}" type="presParOf" srcId="{7C2C6336-8AC9-E14B-82C9-6FC1EDA2A02D}" destId="{13ABC682-1BEB-9149-AD3A-9D53E67D8090}" srcOrd="0" destOrd="0" presId="urn:microsoft.com/office/officeart/2005/8/layout/orgChart1"/>
    <dgm:cxn modelId="{1CFCCF75-8ACC-A544-B476-9BC681CDE9D0}" type="presParOf" srcId="{7C2C6336-8AC9-E14B-82C9-6FC1EDA2A02D}" destId="{062B9D1A-EB5F-DD41-ACD9-561D16EDE63C}" srcOrd="1" destOrd="0" presId="urn:microsoft.com/office/officeart/2005/8/layout/orgChart1"/>
    <dgm:cxn modelId="{9772D070-7DBF-FE4E-AEE7-0090689D55ED}" type="presParOf" srcId="{AAF35781-0238-F645-A738-61D7B8CFD298}" destId="{E5A50F63-9D05-AE4F-8F79-E8A6116414F7}" srcOrd="1" destOrd="0" presId="urn:microsoft.com/office/officeart/2005/8/layout/orgChart1"/>
    <dgm:cxn modelId="{68081766-BB44-9D4F-9CD8-C11CA4A8715A}" type="presParOf" srcId="{AAF35781-0238-F645-A738-61D7B8CFD298}" destId="{7E9DD9D7-42B6-594E-952D-DB2F4D18D02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5A492D-67D3-E641-A6B0-D6434647B047}" type="doc">
      <dgm:prSet loTypeId="urn:microsoft.com/office/officeart/2005/8/layout/radial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68B7D2-1502-254F-ACA5-188D688A2197}">
      <dgm:prSet phldrT="[Text]"/>
      <dgm:spPr/>
      <dgm:t>
        <a:bodyPr/>
        <a:lstStyle/>
        <a:p>
          <a:r>
            <a:rPr lang="en-US" dirty="0" err="1" smtClean="0"/>
            <a:t>Uber</a:t>
          </a:r>
          <a:endParaRPr lang="en-US" dirty="0"/>
        </a:p>
      </dgm:t>
    </dgm:pt>
    <dgm:pt modelId="{545BAA6C-454E-5E49-A39D-F3D2C2E0831E}" type="parTrans" cxnId="{EC434B6A-82F3-314E-B653-1E0BE6FD1D9C}">
      <dgm:prSet/>
      <dgm:spPr/>
      <dgm:t>
        <a:bodyPr/>
        <a:lstStyle/>
        <a:p>
          <a:endParaRPr lang="en-US"/>
        </a:p>
      </dgm:t>
    </dgm:pt>
    <dgm:pt modelId="{71CADF48-BD6E-884D-A695-44895B4D5E9C}" type="sibTrans" cxnId="{EC434B6A-82F3-314E-B653-1E0BE6FD1D9C}">
      <dgm:prSet/>
      <dgm:spPr/>
      <dgm:t>
        <a:bodyPr/>
        <a:lstStyle/>
        <a:p>
          <a:endParaRPr lang="en-US"/>
        </a:p>
      </dgm:t>
    </dgm:pt>
    <dgm:pt modelId="{0144B38F-5409-5E45-95C4-2482F50E7343}">
      <dgm:prSet phldrT="[Text]"/>
      <dgm:spPr/>
      <dgm:t>
        <a:bodyPr/>
        <a:lstStyle/>
        <a:p>
          <a:r>
            <a:rPr lang="en-US" dirty="0" smtClean="0"/>
            <a:t>Shipping</a:t>
          </a:r>
          <a:endParaRPr lang="en-US" dirty="0"/>
        </a:p>
      </dgm:t>
    </dgm:pt>
    <dgm:pt modelId="{3DE15799-6AD1-5B46-9F6A-D4351BC58252}" type="parTrans" cxnId="{CA7F4007-F269-7544-8537-CC9D39CD3D4C}">
      <dgm:prSet/>
      <dgm:spPr/>
      <dgm:t>
        <a:bodyPr/>
        <a:lstStyle/>
        <a:p>
          <a:endParaRPr lang="en-US"/>
        </a:p>
      </dgm:t>
    </dgm:pt>
    <dgm:pt modelId="{14A81F8B-256C-F34A-B637-85C61D3671B0}" type="sibTrans" cxnId="{CA7F4007-F269-7544-8537-CC9D39CD3D4C}">
      <dgm:prSet/>
      <dgm:spPr/>
      <dgm:t>
        <a:bodyPr/>
        <a:lstStyle/>
        <a:p>
          <a:endParaRPr lang="en-US"/>
        </a:p>
      </dgm:t>
    </dgm:pt>
    <dgm:pt modelId="{46E7ACD2-B489-9047-A4E9-10DE10CC9CEF}">
      <dgm:prSet phldrT="[Text]"/>
      <dgm:spPr/>
      <dgm:t>
        <a:bodyPr/>
        <a:lstStyle/>
        <a:p>
          <a:r>
            <a:rPr lang="en-US" dirty="0" smtClean="0"/>
            <a:t>Order Processing</a:t>
          </a:r>
          <a:endParaRPr lang="en-US" dirty="0"/>
        </a:p>
      </dgm:t>
    </dgm:pt>
    <dgm:pt modelId="{B0C2F214-17E0-EC44-9E39-D999FA337213}" type="parTrans" cxnId="{9E21A2FE-C216-C54E-9757-CE46A3E58E5D}">
      <dgm:prSet/>
      <dgm:spPr/>
      <dgm:t>
        <a:bodyPr/>
        <a:lstStyle/>
        <a:p>
          <a:endParaRPr lang="en-US"/>
        </a:p>
      </dgm:t>
    </dgm:pt>
    <dgm:pt modelId="{D753FADE-0963-854C-BEA4-D3A7C71A6102}" type="sibTrans" cxnId="{9E21A2FE-C216-C54E-9757-CE46A3E58E5D}">
      <dgm:prSet/>
      <dgm:spPr/>
      <dgm:t>
        <a:bodyPr/>
        <a:lstStyle/>
        <a:p>
          <a:endParaRPr lang="en-US"/>
        </a:p>
      </dgm:t>
    </dgm:pt>
    <dgm:pt modelId="{C19BABA7-E3CF-7C45-9DF5-F762433A3B1E}">
      <dgm:prSet phldrT="[Text]"/>
      <dgm:spPr/>
      <dgm:t>
        <a:bodyPr/>
        <a:lstStyle/>
        <a:p>
          <a:r>
            <a:rPr lang="en-US" dirty="0" smtClean="0"/>
            <a:t>Billing</a:t>
          </a:r>
          <a:endParaRPr lang="en-US" dirty="0"/>
        </a:p>
      </dgm:t>
    </dgm:pt>
    <dgm:pt modelId="{680585B2-C341-C04A-B8C0-A36E37E97AAB}" type="parTrans" cxnId="{326F0AB5-9782-ED4C-8CDC-1A8347333875}">
      <dgm:prSet/>
      <dgm:spPr/>
      <dgm:t>
        <a:bodyPr/>
        <a:lstStyle/>
        <a:p>
          <a:endParaRPr lang="en-US"/>
        </a:p>
      </dgm:t>
    </dgm:pt>
    <dgm:pt modelId="{FC9D3A60-81FF-704F-A583-DEBBE3EAED62}" type="sibTrans" cxnId="{326F0AB5-9782-ED4C-8CDC-1A8347333875}">
      <dgm:prSet/>
      <dgm:spPr/>
      <dgm:t>
        <a:bodyPr/>
        <a:lstStyle/>
        <a:p>
          <a:endParaRPr lang="en-US"/>
        </a:p>
      </dgm:t>
    </dgm:pt>
    <dgm:pt modelId="{EDE4CAE6-A192-DE44-9C6A-64236E6E7E6D}">
      <dgm:prSet phldrT="[Text]"/>
      <dgm:spPr/>
      <dgm:t>
        <a:bodyPr/>
        <a:lstStyle/>
        <a:p>
          <a:r>
            <a:rPr lang="en-US" dirty="0" smtClean="0"/>
            <a:t>Notification</a:t>
          </a:r>
          <a:endParaRPr lang="en-US" dirty="0"/>
        </a:p>
      </dgm:t>
    </dgm:pt>
    <dgm:pt modelId="{AB48069F-D9F6-1842-BB0B-34F235363BEB}" type="parTrans" cxnId="{DC28F326-B88B-F649-A917-C2E825CA7758}">
      <dgm:prSet/>
      <dgm:spPr/>
      <dgm:t>
        <a:bodyPr/>
        <a:lstStyle/>
        <a:p>
          <a:endParaRPr lang="en-US"/>
        </a:p>
      </dgm:t>
    </dgm:pt>
    <dgm:pt modelId="{F441A9AC-829A-ED48-8B85-C75F82F73B87}" type="sibTrans" cxnId="{DC28F326-B88B-F649-A917-C2E825CA7758}">
      <dgm:prSet/>
      <dgm:spPr/>
      <dgm:t>
        <a:bodyPr/>
        <a:lstStyle/>
        <a:p>
          <a:endParaRPr lang="en-US"/>
        </a:p>
      </dgm:t>
    </dgm:pt>
    <dgm:pt modelId="{FE9DC3D8-BDEC-8C4A-9892-113537955800}" type="pres">
      <dgm:prSet presAssocID="{5B5A492D-67D3-E641-A6B0-D6434647B04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648EB8-B27D-F445-BB70-651BDE959E9E}" type="pres">
      <dgm:prSet presAssocID="{2768B7D2-1502-254F-ACA5-188D688A2197}" presName="centerShape" presStyleLbl="node0" presStyleIdx="0" presStyleCnt="1"/>
      <dgm:spPr/>
      <dgm:t>
        <a:bodyPr/>
        <a:lstStyle/>
        <a:p>
          <a:endParaRPr lang="en-US"/>
        </a:p>
      </dgm:t>
    </dgm:pt>
    <dgm:pt modelId="{747F4F1D-733D-CE4D-9148-EB75109A6435}" type="pres">
      <dgm:prSet presAssocID="{3DE15799-6AD1-5B46-9F6A-D4351BC58252}" presName="Name9" presStyleLbl="parChTrans1D2" presStyleIdx="0" presStyleCnt="4"/>
      <dgm:spPr/>
      <dgm:t>
        <a:bodyPr/>
        <a:lstStyle/>
        <a:p>
          <a:endParaRPr lang="en-US"/>
        </a:p>
      </dgm:t>
    </dgm:pt>
    <dgm:pt modelId="{164F0C21-5213-3F48-A0E0-F3960E10FBBF}" type="pres">
      <dgm:prSet presAssocID="{3DE15799-6AD1-5B46-9F6A-D4351BC5825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46D29F11-222B-B543-8FEA-626AB4B79193}" type="pres">
      <dgm:prSet presAssocID="{0144B38F-5409-5E45-95C4-2482F50E734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E090F5-6803-BE49-9419-58D347F191D3}" type="pres">
      <dgm:prSet presAssocID="{B0C2F214-17E0-EC44-9E39-D999FA337213}" presName="Name9" presStyleLbl="parChTrans1D2" presStyleIdx="1" presStyleCnt="4"/>
      <dgm:spPr/>
      <dgm:t>
        <a:bodyPr/>
        <a:lstStyle/>
        <a:p>
          <a:endParaRPr lang="en-US"/>
        </a:p>
      </dgm:t>
    </dgm:pt>
    <dgm:pt modelId="{4A505DAC-5BDE-1E4B-A1F7-FCA3BEEB99CD}" type="pres">
      <dgm:prSet presAssocID="{B0C2F214-17E0-EC44-9E39-D999FA337213}" presName="connTx" presStyleLbl="parChTrans1D2" presStyleIdx="1" presStyleCnt="4"/>
      <dgm:spPr/>
      <dgm:t>
        <a:bodyPr/>
        <a:lstStyle/>
        <a:p>
          <a:endParaRPr lang="en-US"/>
        </a:p>
      </dgm:t>
    </dgm:pt>
    <dgm:pt modelId="{0E0ED5DB-A8DF-1148-B2AE-809BB3A56F4C}" type="pres">
      <dgm:prSet presAssocID="{46E7ACD2-B489-9047-A4E9-10DE10CC9CE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DF011-BF7D-9D49-9045-A3C9DCE10FB6}" type="pres">
      <dgm:prSet presAssocID="{680585B2-C341-C04A-B8C0-A36E37E97AAB}" presName="Name9" presStyleLbl="parChTrans1D2" presStyleIdx="2" presStyleCnt="4"/>
      <dgm:spPr/>
      <dgm:t>
        <a:bodyPr/>
        <a:lstStyle/>
        <a:p>
          <a:endParaRPr lang="en-US"/>
        </a:p>
      </dgm:t>
    </dgm:pt>
    <dgm:pt modelId="{BE91EEE1-E1F4-3D47-9286-E96283F63455}" type="pres">
      <dgm:prSet presAssocID="{680585B2-C341-C04A-B8C0-A36E37E97AAB}" presName="connTx" presStyleLbl="parChTrans1D2" presStyleIdx="2" presStyleCnt="4"/>
      <dgm:spPr/>
      <dgm:t>
        <a:bodyPr/>
        <a:lstStyle/>
        <a:p>
          <a:endParaRPr lang="en-US"/>
        </a:p>
      </dgm:t>
    </dgm:pt>
    <dgm:pt modelId="{4D2A54F3-59B4-0346-94B3-1DD8763FBCB7}" type="pres">
      <dgm:prSet presAssocID="{C19BABA7-E3CF-7C45-9DF5-F762433A3B1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0C3C1-8329-9045-8DF1-C14FC03B1DB3}" type="pres">
      <dgm:prSet presAssocID="{AB48069F-D9F6-1842-BB0B-34F235363BEB}" presName="Name9" presStyleLbl="parChTrans1D2" presStyleIdx="3" presStyleCnt="4"/>
      <dgm:spPr/>
      <dgm:t>
        <a:bodyPr/>
        <a:lstStyle/>
        <a:p>
          <a:endParaRPr lang="en-US"/>
        </a:p>
      </dgm:t>
    </dgm:pt>
    <dgm:pt modelId="{74549F68-5201-904A-9AB6-EE94F4BB8CA7}" type="pres">
      <dgm:prSet presAssocID="{AB48069F-D9F6-1842-BB0B-34F235363BEB}" presName="connTx" presStyleLbl="parChTrans1D2" presStyleIdx="3" presStyleCnt="4"/>
      <dgm:spPr/>
      <dgm:t>
        <a:bodyPr/>
        <a:lstStyle/>
        <a:p>
          <a:endParaRPr lang="en-US"/>
        </a:p>
      </dgm:t>
    </dgm:pt>
    <dgm:pt modelId="{6818BDCA-0880-644D-B3E9-A36CB4AE2787}" type="pres">
      <dgm:prSet presAssocID="{EDE4CAE6-A192-DE44-9C6A-64236E6E7E6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2FF618-053C-E942-A893-5065CE2AACD7}" type="presOf" srcId="{EDE4CAE6-A192-DE44-9C6A-64236E6E7E6D}" destId="{6818BDCA-0880-644D-B3E9-A36CB4AE2787}" srcOrd="0" destOrd="0" presId="urn:microsoft.com/office/officeart/2005/8/layout/radial1"/>
    <dgm:cxn modelId="{C35D061B-A0A2-4543-A2B5-A5E755199BD3}" type="presOf" srcId="{B0C2F214-17E0-EC44-9E39-D999FA337213}" destId="{4A505DAC-5BDE-1E4B-A1F7-FCA3BEEB99CD}" srcOrd="1" destOrd="0" presId="urn:microsoft.com/office/officeart/2005/8/layout/radial1"/>
    <dgm:cxn modelId="{A4D0F529-E863-AB49-9323-3E2DAB64D2EF}" type="presOf" srcId="{680585B2-C341-C04A-B8C0-A36E37E97AAB}" destId="{BE91EEE1-E1F4-3D47-9286-E96283F63455}" srcOrd="1" destOrd="0" presId="urn:microsoft.com/office/officeart/2005/8/layout/radial1"/>
    <dgm:cxn modelId="{326F0AB5-9782-ED4C-8CDC-1A8347333875}" srcId="{2768B7D2-1502-254F-ACA5-188D688A2197}" destId="{C19BABA7-E3CF-7C45-9DF5-F762433A3B1E}" srcOrd="2" destOrd="0" parTransId="{680585B2-C341-C04A-B8C0-A36E37E97AAB}" sibTransId="{FC9D3A60-81FF-704F-A583-DEBBE3EAED62}"/>
    <dgm:cxn modelId="{F6292B1D-36C4-7E44-98BB-714DB9ACFCF4}" type="presOf" srcId="{2768B7D2-1502-254F-ACA5-188D688A2197}" destId="{AF648EB8-B27D-F445-BB70-651BDE959E9E}" srcOrd="0" destOrd="0" presId="urn:microsoft.com/office/officeart/2005/8/layout/radial1"/>
    <dgm:cxn modelId="{CA7F4007-F269-7544-8537-CC9D39CD3D4C}" srcId="{2768B7D2-1502-254F-ACA5-188D688A2197}" destId="{0144B38F-5409-5E45-95C4-2482F50E7343}" srcOrd="0" destOrd="0" parTransId="{3DE15799-6AD1-5B46-9F6A-D4351BC58252}" sibTransId="{14A81F8B-256C-F34A-B637-85C61D3671B0}"/>
    <dgm:cxn modelId="{25E8C0AE-BB8B-274D-931A-DC9D399AA8F4}" type="presOf" srcId="{680585B2-C341-C04A-B8C0-A36E37E97AAB}" destId="{85CDF011-BF7D-9D49-9045-A3C9DCE10FB6}" srcOrd="0" destOrd="0" presId="urn:microsoft.com/office/officeart/2005/8/layout/radial1"/>
    <dgm:cxn modelId="{EC434B6A-82F3-314E-B653-1E0BE6FD1D9C}" srcId="{5B5A492D-67D3-E641-A6B0-D6434647B047}" destId="{2768B7D2-1502-254F-ACA5-188D688A2197}" srcOrd="0" destOrd="0" parTransId="{545BAA6C-454E-5E49-A39D-F3D2C2E0831E}" sibTransId="{71CADF48-BD6E-884D-A695-44895B4D5E9C}"/>
    <dgm:cxn modelId="{B8A5F630-3C2D-0440-BC2A-94A090B78939}" type="presOf" srcId="{5B5A492D-67D3-E641-A6B0-D6434647B047}" destId="{FE9DC3D8-BDEC-8C4A-9892-113537955800}" srcOrd="0" destOrd="0" presId="urn:microsoft.com/office/officeart/2005/8/layout/radial1"/>
    <dgm:cxn modelId="{459A6AD0-6183-4C42-8FEC-4CB7AD3BC274}" type="presOf" srcId="{AB48069F-D9F6-1842-BB0B-34F235363BEB}" destId="{74549F68-5201-904A-9AB6-EE94F4BB8CA7}" srcOrd="1" destOrd="0" presId="urn:microsoft.com/office/officeart/2005/8/layout/radial1"/>
    <dgm:cxn modelId="{9692242D-BD5E-9849-9C89-A28D32360AAD}" type="presOf" srcId="{B0C2F214-17E0-EC44-9E39-D999FA337213}" destId="{06E090F5-6803-BE49-9419-58D347F191D3}" srcOrd="0" destOrd="0" presId="urn:microsoft.com/office/officeart/2005/8/layout/radial1"/>
    <dgm:cxn modelId="{393806D6-C71E-4E46-8653-76D4EBDE7101}" type="presOf" srcId="{3DE15799-6AD1-5B46-9F6A-D4351BC58252}" destId="{747F4F1D-733D-CE4D-9148-EB75109A6435}" srcOrd="0" destOrd="0" presId="urn:microsoft.com/office/officeart/2005/8/layout/radial1"/>
    <dgm:cxn modelId="{9D1F70B2-6936-134A-A854-DC2D76F3960F}" type="presOf" srcId="{3DE15799-6AD1-5B46-9F6A-D4351BC58252}" destId="{164F0C21-5213-3F48-A0E0-F3960E10FBBF}" srcOrd="1" destOrd="0" presId="urn:microsoft.com/office/officeart/2005/8/layout/radial1"/>
    <dgm:cxn modelId="{55C11CC6-24ED-8846-9A1E-95A6B84E689B}" type="presOf" srcId="{AB48069F-D9F6-1842-BB0B-34F235363BEB}" destId="{A500C3C1-8329-9045-8DF1-C14FC03B1DB3}" srcOrd="0" destOrd="0" presId="urn:microsoft.com/office/officeart/2005/8/layout/radial1"/>
    <dgm:cxn modelId="{FFB6129B-ED90-3A4E-B90E-AF59F6791585}" type="presOf" srcId="{0144B38F-5409-5E45-95C4-2482F50E7343}" destId="{46D29F11-222B-B543-8FEA-626AB4B79193}" srcOrd="0" destOrd="0" presId="urn:microsoft.com/office/officeart/2005/8/layout/radial1"/>
    <dgm:cxn modelId="{DC28F326-B88B-F649-A917-C2E825CA7758}" srcId="{2768B7D2-1502-254F-ACA5-188D688A2197}" destId="{EDE4CAE6-A192-DE44-9C6A-64236E6E7E6D}" srcOrd="3" destOrd="0" parTransId="{AB48069F-D9F6-1842-BB0B-34F235363BEB}" sibTransId="{F441A9AC-829A-ED48-8B85-C75F82F73B87}"/>
    <dgm:cxn modelId="{27F0851C-F585-D449-BBC0-90AC44060A23}" type="presOf" srcId="{46E7ACD2-B489-9047-A4E9-10DE10CC9CEF}" destId="{0E0ED5DB-A8DF-1148-B2AE-809BB3A56F4C}" srcOrd="0" destOrd="0" presId="urn:microsoft.com/office/officeart/2005/8/layout/radial1"/>
    <dgm:cxn modelId="{9E21A2FE-C216-C54E-9757-CE46A3E58E5D}" srcId="{2768B7D2-1502-254F-ACA5-188D688A2197}" destId="{46E7ACD2-B489-9047-A4E9-10DE10CC9CEF}" srcOrd="1" destOrd="0" parTransId="{B0C2F214-17E0-EC44-9E39-D999FA337213}" sibTransId="{D753FADE-0963-854C-BEA4-D3A7C71A6102}"/>
    <dgm:cxn modelId="{A3EAC20D-C6C7-8348-9626-980A19B87658}" type="presOf" srcId="{C19BABA7-E3CF-7C45-9DF5-F762433A3B1E}" destId="{4D2A54F3-59B4-0346-94B3-1DD8763FBCB7}" srcOrd="0" destOrd="0" presId="urn:microsoft.com/office/officeart/2005/8/layout/radial1"/>
    <dgm:cxn modelId="{DC0A706A-96B6-9449-9857-A0C769074992}" type="presParOf" srcId="{FE9DC3D8-BDEC-8C4A-9892-113537955800}" destId="{AF648EB8-B27D-F445-BB70-651BDE959E9E}" srcOrd="0" destOrd="0" presId="urn:microsoft.com/office/officeart/2005/8/layout/radial1"/>
    <dgm:cxn modelId="{67B59F3A-690C-FA40-8614-605216351B36}" type="presParOf" srcId="{FE9DC3D8-BDEC-8C4A-9892-113537955800}" destId="{747F4F1D-733D-CE4D-9148-EB75109A6435}" srcOrd="1" destOrd="0" presId="urn:microsoft.com/office/officeart/2005/8/layout/radial1"/>
    <dgm:cxn modelId="{9409B78B-C842-2C45-99E7-F5A8BF394AD2}" type="presParOf" srcId="{747F4F1D-733D-CE4D-9148-EB75109A6435}" destId="{164F0C21-5213-3F48-A0E0-F3960E10FBBF}" srcOrd="0" destOrd="0" presId="urn:microsoft.com/office/officeart/2005/8/layout/radial1"/>
    <dgm:cxn modelId="{6A0B8443-DFCB-B746-8FF3-7DB9A9AD3E65}" type="presParOf" srcId="{FE9DC3D8-BDEC-8C4A-9892-113537955800}" destId="{46D29F11-222B-B543-8FEA-626AB4B79193}" srcOrd="2" destOrd="0" presId="urn:microsoft.com/office/officeart/2005/8/layout/radial1"/>
    <dgm:cxn modelId="{BCAA36E4-72D9-B54D-96CF-9EA9A6176942}" type="presParOf" srcId="{FE9DC3D8-BDEC-8C4A-9892-113537955800}" destId="{06E090F5-6803-BE49-9419-58D347F191D3}" srcOrd="3" destOrd="0" presId="urn:microsoft.com/office/officeart/2005/8/layout/radial1"/>
    <dgm:cxn modelId="{11FC5E65-448C-314A-9D46-00AC1065C017}" type="presParOf" srcId="{06E090F5-6803-BE49-9419-58D347F191D3}" destId="{4A505DAC-5BDE-1E4B-A1F7-FCA3BEEB99CD}" srcOrd="0" destOrd="0" presId="urn:microsoft.com/office/officeart/2005/8/layout/radial1"/>
    <dgm:cxn modelId="{B9F6F084-441B-B54D-ACCD-840CF2073B62}" type="presParOf" srcId="{FE9DC3D8-BDEC-8C4A-9892-113537955800}" destId="{0E0ED5DB-A8DF-1148-B2AE-809BB3A56F4C}" srcOrd="4" destOrd="0" presId="urn:microsoft.com/office/officeart/2005/8/layout/radial1"/>
    <dgm:cxn modelId="{A38B0F2F-0774-E74D-AF16-F5727351B780}" type="presParOf" srcId="{FE9DC3D8-BDEC-8C4A-9892-113537955800}" destId="{85CDF011-BF7D-9D49-9045-A3C9DCE10FB6}" srcOrd="5" destOrd="0" presId="urn:microsoft.com/office/officeart/2005/8/layout/radial1"/>
    <dgm:cxn modelId="{0A1BA8D0-A076-884B-AA1A-2AD635BE29EA}" type="presParOf" srcId="{85CDF011-BF7D-9D49-9045-A3C9DCE10FB6}" destId="{BE91EEE1-E1F4-3D47-9286-E96283F63455}" srcOrd="0" destOrd="0" presId="urn:microsoft.com/office/officeart/2005/8/layout/radial1"/>
    <dgm:cxn modelId="{BA492D36-9B2C-014A-966A-A6987D68ACB7}" type="presParOf" srcId="{FE9DC3D8-BDEC-8C4A-9892-113537955800}" destId="{4D2A54F3-59B4-0346-94B3-1DD8763FBCB7}" srcOrd="6" destOrd="0" presId="urn:microsoft.com/office/officeart/2005/8/layout/radial1"/>
    <dgm:cxn modelId="{E626738F-8646-9444-AB60-D6A118A23241}" type="presParOf" srcId="{FE9DC3D8-BDEC-8C4A-9892-113537955800}" destId="{A500C3C1-8329-9045-8DF1-C14FC03B1DB3}" srcOrd="7" destOrd="0" presId="urn:microsoft.com/office/officeart/2005/8/layout/radial1"/>
    <dgm:cxn modelId="{BD0D1FBD-C84F-0247-A8A8-0FC382EC106C}" type="presParOf" srcId="{A500C3C1-8329-9045-8DF1-C14FC03B1DB3}" destId="{74549F68-5201-904A-9AB6-EE94F4BB8CA7}" srcOrd="0" destOrd="0" presId="urn:microsoft.com/office/officeart/2005/8/layout/radial1"/>
    <dgm:cxn modelId="{35078A24-2497-CD4F-A5ED-1F6C78B1F873}" type="presParOf" srcId="{FE9DC3D8-BDEC-8C4A-9892-113537955800}" destId="{6818BDCA-0880-644D-B3E9-A36CB4AE2787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F0EEFC3-D6C6-834E-9291-4FF3B1FDA02C}">
      <dsp:nvSpPr>
        <dsp:cNvPr id="0" name=""/>
        <dsp:cNvSpPr/>
      </dsp:nvSpPr>
      <dsp:spPr>
        <a:xfrm>
          <a:off x="2998401" y="457201"/>
          <a:ext cx="1775612" cy="887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Shipping</a:t>
          </a:r>
          <a:endParaRPr lang="en-US" sz="3300" kern="1200" dirty="0"/>
        </a:p>
      </dsp:txBody>
      <dsp:txXfrm>
        <a:off x="2998401" y="457201"/>
        <a:ext cx="1775612" cy="887806"/>
      </dsp:txXfrm>
    </dsp:sp>
    <dsp:sp modelId="{8453D995-C213-6B49-985B-65101BEB1B2F}">
      <dsp:nvSpPr>
        <dsp:cNvPr id="0" name=""/>
        <dsp:cNvSpPr/>
      </dsp:nvSpPr>
      <dsp:spPr>
        <a:xfrm>
          <a:off x="1600195" y="1819078"/>
          <a:ext cx="1775612" cy="887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Spring 2.5</a:t>
          </a:r>
          <a:endParaRPr lang="en-US" sz="3300" kern="1200" dirty="0"/>
        </a:p>
      </dsp:txBody>
      <dsp:txXfrm>
        <a:off x="1600195" y="1819078"/>
        <a:ext cx="1775612" cy="887806"/>
      </dsp:txXfrm>
    </dsp:sp>
    <dsp:sp modelId="{E0D4089F-B5E5-9E45-937C-D5A10528AA78}">
      <dsp:nvSpPr>
        <dsp:cNvPr id="0" name=""/>
        <dsp:cNvSpPr/>
      </dsp:nvSpPr>
      <dsp:spPr>
        <a:xfrm>
          <a:off x="4343392" y="3428999"/>
          <a:ext cx="1775612" cy="887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Spring 1.2</a:t>
          </a:r>
          <a:endParaRPr lang="en-US" sz="3300" kern="1200" dirty="0"/>
        </a:p>
      </dsp:txBody>
      <dsp:txXfrm>
        <a:off x="4343392" y="3428999"/>
        <a:ext cx="1775612" cy="887806"/>
      </dsp:txXfrm>
    </dsp:sp>
    <dsp:sp modelId="{13ABC682-1BEB-9149-AD3A-9D53E67D8090}">
      <dsp:nvSpPr>
        <dsp:cNvPr id="0" name=""/>
        <dsp:cNvSpPr/>
      </dsp:nvSpPr>
      <dsp:spPr>
        <a:xfrm>
          <a:off x="4343392" y="1819078"/>
          <a:ext cx="1775612" cy="887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ShipIt</a:t>
          </a:r>
          <a:endParaRPr lang="en-US" sz="3300" kern="1200" dirty="0"/>
        </a:p>
      </dsp:txBody>
      <dsp:txXfrm>
        <a:off x="4343392" y="1819078"/>
        <a:ext cx="1775612" cy="88780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F648EB8-B27D-F445-BB70-651BDE959E9E}">
      <dsp:nvSpPr>
        <dsp:cNvPr id="0" name=""/>
        <dsp:cNvSpPr/>
      </dsp:nvSpPr>
      <dsp:spPr>
        <a:xfrm>
          <a:off x="3486931" y="1635112"/>
          <a:ext cx="1255737" cy="1255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Uber</a:t>
          </a:r>
          <a:endParaRPr lang="en-US" sz="3300" kern="1200" dirty="0"/>
        </a:p>
      </dsp:txBody>
      <dsp:txXfrm>
        <a:off x="3486931" y="1635112"/>
        <a:ext cx="1255737" cy="1255737"/>
      </dsp:txXfrm>
    </dsp:sp>
    <dsp:sp modelId="{747F4F1D-733D-CE4D-9148-EB75109A6435}">
      <dsp:nvSpPr>
        <dsp:cNvPr id="0" name=""/>
        <dsp:cNvSpPr/>
      </dsp:nvSpPr>
      <dsp:spPr>
        <a:xfrm rot="16200000">
          <a:off x="3926349" y="1432929"/>
          <a:ext cx="376900" cy="27465"/>
        </a:xfrm>
        <a:custGeom>
          <a:avLst/>
          <a:gdLst/>
          <a:ahLst/>
          <a:cxnLst/>
          <a:rect l="0" t="0" r="0" b="0"/>
          <a:pathLst>
            <a:path>
              <a:moveTo>
                <a:pt x="0" y="13732"/>
              </a:moveTo>
              <a:lnTo>
                <a:pt x="376900" y="1373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6200000">
        <a:off x="4105377" y="1437239"/>
        <a:ext cx="18845" cy="18845"/>
      </dsp:txXfrm>
    </dsp:sp>
    <dsp:sp modelId="{46D29F11-222B-B543-8FEA-626AB4B79193}">
      <dsp:nvSpPr>
        <dsp:cNvPr id="0" name=""/>
        <dsp:cNvSpPr/>
      </dsp:nvSpPr>
      <dsp:spPr>
        <a:xfrm>
          <a:off x="3486931" y="2474"/>
          <a:ext cx="1255737" cy="1255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Shipping</a:t>
          </a:r>
          <a:endParaRPr lang="en-US" sz="1400" kern="1200" dirty="0"/>
        </a:p>
      </dsp:txBody>
      <dsp:txXfrm>
        <a:off x="3486931" y="2474"/>
        <a:ext cx="1255737" cy="1255737"/>
      </dsp:txXfrm>
    </dsp:sp>
    <dsp:sp modelId="{06E090F5-6803-BE49-9419-58D347F191D3}">
      <dsp:nvSpPr>
        <dsp:cNvPr id="0" name=""/>
        <dsp:cNvSpPr/>
      </dsp:nvSpPr>
      <dsp:spPr>
        <a:xfrm>
          <a:off x="4742668" y="2249248"/>
          <a:ext cx="376900" cy="27465"/>
        </a:xfrm>
        <a:custGeom>
          <a:avLst/>
          <a:gdLst/>
          <a:ahLst/>
          <a:cxnLst/>
          <a:rect l="0" t="0" r="0" b="0"/>
          <a:pathLst>
            <a:path>
              <a:moveTo>
                <a:pt x="0" y="13732"/>
              </a:moveTo>
              <a:lnTo>
                <a:pt x="376900" y="1373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21696" y="2253558"/>
        <a:ext cx="18845" cy="18845"/>
      </dsp:txXfrm>
    </dsp:sp>
    <dsp:sp modelId="{0E0ED5DB-A8DF-1148-B2AE-809BB3A56F4C}">
      <dsp:nvSpPr>
        <dsp:cNvPr id="0" name=""/>
        <dsp:cNvSpPr/>
      </dsp:nvSpPr>
      <dsp:spPr>
        <a:xfrm>
          <a:off x="5119569" y="1635112"/>
          <a:ext cx="1255737" cy="1255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Order Processing</a:t>
          </a:r>
          <a:endParaRPr lang="en-US" sz="1400" kern="1200" dirty="0"/>
        </a:p>
      </dsp:txBody>
      <dsp:txXfrm>
        <a:off x="5119569" y="1635112"/>
        <a:ext cx="1255737" cy="1255737"/>
      </dsp:txXfrm>
    </dsp:sp>
    <dsp:sp modelId="{85CDF011-BF7D-9D49-9045-A3C9DCE10FB6}">
      <dsp:nvSpPr>
        <dsp:cNvPr id="0" name=""/>
        <dsp:cNvSpPr/>
      </dsp:nvSpPr>
      <dsp:spPr>
        <a:xfrm rot="5400000">
          <a:off x="3926349" y="3065567"/>
          <a:ext cx="376900" cy="27465"/>
        </a:xfrm>
        <a:custGeom>
          <a:avLst/>
          <a:gdLst/>
          <a:ahLst/>
          <a:cxnLst/>
          <a:rect l="0" t="0" r="0" b="0"/>
          <a:pathLst>
            <a:path>
              <a:moveTo>
                <a:pt x="0" y="13732"/>
              </a:moveTo>
              <a:lnTo>
                <a:pt x="376900" y="1373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5400000">
        <a:off x="4105377" y="3069878"/>
        <a:ext cx="18845" cy="18845"/>
      </dsp:txXfrm>
    </dsp:sp>
    <dsp:sp modelId="{4D2A54F3-59B4-0346-94B3-1DD8763FBCB7}">
      <dsp:nvSpPr>
        <dsp:cNvPr id="0" name=""/>
        <dsp:cNvSpPr/>
      </dsp:nvSpPr>
      <dsp:spPr>
        <a:xfrm>
          <a:off x="3486931" y="3267751"/>
          <a:ext cx="1255737" cy="1255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Billing</a:t>
          </a:r>
          <a:endParaRPr lang="en-US" sz="1400" kern="1200" dirty="0"/>
        </a:p>
      </dsp:txBody>
      <dsp:txXfrm>
        <a:off x="3486931" y="3267751"/>
        <a:ext cx="1255737" cy="1255737"/>
      </dsp:txXfrm>
    </dsp:sp>
    <dsp:sp modelId="{A500C3C1-8329-9045-8DF1-C14FC03B1DB3}">
      <dsp:nvSpPr>
        <dsp:cNvPr id="0" name=""/>
        <dsp:cNvSpPr/>
      </dsp:nvSpPr>
      <dsp:spPr>
        <a:xfrm rot="10800000">
          <a:off x="3110030" y="2249248"/>
          <a:ext cx="376900" cy="27465"/>
        </a:xfrm>
        <a:custGeom>
          <a:avLst/>
          <a:gdLst/>
          <a:ahLst/>
          <a:cxnLst/>
          <a:rect l="0" t="0" r="0" b="0"/>
          <a:pathLst>
            <a:path>
              <a:moveTo>
                <a:pt x="0" y="13732"/>
              </a:moveTo>
              <a:lnTo>
                <a:pt x="376900" y="1373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289058" y="2253558"/>
        <a:ext cx="18845" cy="18845"/>
      </dsp:txXfrm>
    </dsp:sp>
    <dsp:sp modelId="{6818BDCA-0880-644D-B3E9-A36CB4AE2787}">
      <dsp:nvSpPr>
        <dsp:cNvPr id="0" name=""/>
        <dsp:cNvSpPr/>
      </dsp:nvSpPr>
      <dsp:spPr>
        <a:xfrm>
          <a:off x="1854293" y="1635112"/>
          <a:ext cx="1255737" cy="1255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Notification</a:t>
          </a:r>
          <a:endParaRPr lang="en-US" sz="1400" kern="1200" dirty="0"/>
        </a:p>
      </dsp:txBody>
      <dsp:txXfrm>
        <a:off x="1854293" y="1635112"/>
        <a:ext cx="1255737" cy="1255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CCAFA-80D8-4846-8190-3CD3F7116B5E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ABC37-5821-8246-83BE-068F423061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Architect for 10+ years</a:t>
            </a:r>
          </a:p>
          <a:p>
            <a:endParaRPr lang="en-US" dirty="0" smtClean="0"/>
          </a:p>
          <a:p>
            <a:r>
              <a:rPr lang="en-US" dirty="0" smtClean="0"/>
              <a:t>Quick Solutions Consultant for 6 years</a:t>
            </a:r>
          </a:p>
          <a:p>
            <a:endParaRPr lang="en-US" dirty="0" smtClean="0"/>
          </a:p>
          <a:p>
            <a:r>
              <a:rPr lang="en-US" dirty="0" smtClean="0"/>
              <a:t>App Dev Manager for way too long</a:t>
            </a:r>
          </a:p>
          <a:p>
            <a:endParaRPr lang="en-US" dirty="0" smtClean="0"/>
          </a:p>
          <a:p>
            <a:r>
              <a:rPr lang="en-US" dirty="0" err="1" smtClean="0"/>
              <a:t>OSGi</a:t>
            </a:r>
            <a:r>
              <a:rPr lang="en-US" dirty="0" smtClean="0"/>
              <a:t> -&gt; Spring Experience and thought, </a:t>
            </a:r>
            <a:r>
              <a:rPr lang="en-US" dirty="0" err="1" smtClean="0"/>
              <a:t>meh</a:t>
            </a:r>
            <a:r>
              <a:rPr lang="en-US" dirty="0" smtClean="0"/>
              <a:t>.</a:t>
            </a:r>
            <a:r>
              <a:rPr lang="en-US" baseline="0" dirty="0" smtClean="0"/>
              <a:t> Then I continued to see usage scenarios as I went.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Homebrewer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Beer from </a:t>
            </a:r>
            <a:r>
              <a:rPr lang="en-US" dirty="0" err="1" smtClean="0"/>
              <a:t>mellowfood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 have one component that is used by everything?</a:t>
            </a:r>
          </a:p>
          <a:p>
            <a:endParaRPr lang="en-US" dirty="0" smtClean="0"/>
          </a:p>
          <a:p>
            <a:r>
              <a:rPr lang="en-US" dirty="0" smtClean="0"/>
              <a:t>Ever upgrade it?</a:t>
            </a:r>
          </a:p>
          <a:p>
            <a:endParaRPr lang="en-US" dirty="0" smtClean="0"/>
          </a:p>
          <a:p>
            <a:r>
              <a:rPr lang="en-US" dirty="0" smtClean="0"/>
              <a:t>Regression test hell!</a:t>
            </a:r>
          </a:p>
          <a:p>
            <a:endParaRPr lang="en-US" dirty="0" smtClean="0"/>
          </a:p>
          <a:p>
            <a:r>
              <a:rPr lang="en-US" dirty="0" smtClean="0"/>
              <a:t>Sat in a 20 person planning meeting for one such component</a:t>
            </a:r>
          </a:p>
          <a:p>
            <a:endParaRPr lang="en-US" dirty="0" smtClean="0"/>
          </a:p>
          <a:p>
            <a:r>
              <a:rPr lang="en-US" dirty="0" smtClean="0"/>
              <a:t>Would be nice to do a staggered upgrade…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jenga</a:t>
            </a:r>
            <a:r>
              <a:rPr lang="en-US" dirty="0" smtClean="0"/>
              <a:t> component finally is working</a:t>
            </a:r>
          </a:p>
          <a:p>
            <a:endParaRPr lang="en-US" dirty="0" smtClean="0"/>
          </a:p>
          <a:p>
            <a:r>
              <a:rPr lang="en-US" dirty="0" smtClean="0"/>
              <a:t>Right mix of 42 dependencies has this thing </a:t>
            </a:r>
            <a:r>
              <a:rPr lang="en-US" dirty="0" err="1" smtClean="0"/>
              <a:t>kickin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Don’t ever touch it again while still upgrading all other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Separate all components into their own deployments</a:t>
            </a:r>
          </a:p>
          <a:p>
            <a:endParaRPr lang="en-US" dirty="0" smtClean="0"/>
          </a:p>
          <a:p>
            <a:r>
              <a:rPr lang="en-US" dirty="0" smtClean="0"/>
              <a:t>Connect with SOA</a:t>
            </a:r>
          </a:p>
          <a:p>
            <a:endParaRPr lang="en-US" dirty="0" smtClean="0"/>
          </a:p>
          <a:p>
            <a:r>
              <a:rPr lang="en-US" dirty="0" smtClean="0"/>
              <a:t>Live, breath, and love the </a:t>
            </a:r>
            <a:r>
              <a:rPr lang="en-US" dirty="0" smtClean="0"/>
              <a:t>&lt;</a:t>
            </a:r>
          </a:p>
          <a:p>
            <a:r>
              <a:rPr lang="en-US" dirty="0" smtClean="0"/>
              <a:t>ceremony </a:t>
            </a:r>
            <a:r>
              <a:rPr lang="en-US" dirty="0" smtClean="0"/>
              <a:t>/&gt;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Services</a:t>
            </a:r>
            <a:r>
              <a:rPr lang="en-US" baseline="0" dirty="0" smtClean="0"/>
              <a:t> Gateway Initiative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year old idea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JSR-8 (1999)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Eclipse</a:t>
            </a:r>
            <a:r>
              <a:rPr lang="en-US" baseline="0" dirty="0" smtClean="0"/>
              <a:t> adoption in 2003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Spring adoption in 2007?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charset="0"/>
              <a:buNone/>
            </a:pPr>
            <a:r>
              <a:rPr lang="en-US" sz="3200" dirty="0" smtClean="0"/>
              <a:t>Jar files with a special MANIFEST.MF</a:t>
            </a:r>
          </a:p>
          <a:p>
            <a:r>
              <a:rPr lang="en-US" dirty="0" smtClean="0"/>
              <a:t>Header</a:t>
            </a:r>
          </a:p>
          <a:p>
            <a:r>
              <a:rPr lang="en-US" dirty="0" smtClean="0"/>
              <a:t>Activator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Eclipse Equinox -&gt;</a:t>
            </a:r>
            <a:r>
              <a:rPr lang="en-US" baseline="0" dirty="0" smtClean="0"/>
              <a:t> Most advanced, trying to meet all aspects of OSGI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Felix -&gt; Close runner up, doesn’t have fragments yet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Knoplerfish</a:t>
            </a:r>
            <a:r>
              <a:rPr lang="en-US" baseline="0" dirty="0" smtClean="0"/>
              <a:t> -&gt; Another close runner 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Concierge -&gt; Small footprint (80k) </a:t>
            </a:r>
            <a:r>
              <a:rPr lang="en-US" baseline="0" dirty="0" err="1" smtClean="0"/>
              <a:t>targetting</a:t>
            </a:r>
            <a:r>
              <a:rPr lang="en-US" baseline="0" dirty="0" smtClean="0"/>
              <a:t> 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</a:t>
            </a:r>
          </a:p>
          <a:p>
            <a:endParaRPr lang="en-US" dirty="0" smtClean="0"/>
          </a:p>
          <a:p>
            <a:r>
              <a:rPr lang="en-US" dirty="0" smtClean="0"/>
              <a:t>Consumer</a:t>
            </a:r>
          </a:p>
          <a:p>
            <a:endParaRPr lang="en-US" dirty="0" smtClean="0"/>
          </a:p>
          <a:p>
            <a:r>
              <a:rPr lang="en-US" dirty="0" smtClean="0"/>
              <a:t>Registry</a:t>
            </a:r>
          </a:p>
          <a:p>
            <a:endParaRPr lang="en-US" dirty="0" smtClean="0"/>
          </a:p>
          <a:p>
            <a:r>
              <a:rPr lang="en-US" dirty="0" smtClean="0"/>
              <a:t>You provide the orange, </a:t>
            </a:r>
            <a:r>
              <a:rPr lang="en-US" dirty="0" err="1" smtClean="0"/>
              <a:t>OSGi</a:t>
            </a:r>
            <a:r>
              <a:rPr lang="en-US" dirty="0" smtClean="0"/>
              <a:t> container provides the blue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Installed when it’s installed</a:t>
            </a:r>
          </a:p>
          <a:p>
            <a:pPr>
              <a:buFontTx/>
              <a:buChar char="-"/>
            </a:pPr>
            <a:r>
              <a:rPr lang="en-US" dirty="0" smtClean="0"/>
              <a:t> If all dependencies are available at install time, will moved to resolved</a:t>
            </a:r>
          </a:p>
          <a:p>
            <a:pPr>
              <a:buFontTx/>
              <a:buChar char="-"/>
            </a:pPr>
            <a:r>
              <a:rPr lang="en-US" dirty="0" smtClean="0"/>
              <a:t> Issue</a:t>
            </a:r>
            <a:r>
              <a:rPr lang="en-US" baseline="0" dirty="0" smtClean="0"/>
              <a:t> a start command to go from resolved to started (happens automatically at startup)</a:t>
            </a:r>
            <a:endParaRPr lang="en-US" dirty="0" smtClean="0"/>
          </a:p>
          <a:p>
            <a:r>
              <a:rPr lang="en-US" dirty="0" smtClean="0"/>
              <a:t>- Starting – Temporary state</a:t>
            </a:r>
          </a:p>
          <a:p>
            <a:r>
              <a:rPr lang="en-US" dirty="0" smtClean="0"/>
              <a:t>- Active – ready for business</a:t>
            </a:r>
          </a:p>
          <a:p>
            <a:r>
              <a:rPr lang="en-US" dirty="0" smtClean="0"/>
              <a:t>- Stopping – temporary</a:t>
            </a:r>
            <a:r>
              <a:rPr lang="en-US" baseline="0" dirty="0" smtClean="0"/>
              <a:t> state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If removed from the installed or resolved</a:t>
            </a:r>
            <a:r>
              <a:rPr lang="en-US" baseline="0" dirty="0" smtClean="0"/>
              <a:t> state, will be </a:t>
            </a:r>
            <a:r>
              <a:rPr lang="en-US" dirty="0" smtClean="0"/>
              <a:t>uninstalled and no longer visible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pax</a:t>
            </a:r>
            <a:r>
              <a:rPr lang="en-US" dirty="0" smtClean="0"/>
              <a:t>-create-bundle -</a:t>
            </a:r>
            <a:r>
              <a:rPr lang="en-US" dirty="0" err="1" smtClean="0"/>
              <a:t>p</a:t>
            </a:r>
            <a:r>
              <a:rPr lang="en-US" dirty="0" smtClean="0"/>
              <a:t> </a:t>
            </a:r>
            <a:r>
              <a:rPr lang="en-US" dirty="0" err="1" smtClean="0"/>
              <a:t>org.cojug.modular.microbrewery.spring</a:t>
            </a:r>
            <a:r>
              <a:rPr lang="en-US" dirty="0" smtClean="0"/>
              <a:t>-log -</a:t>
            </a:r>
            <a:r>
              <a:rPr lang="en-US" dirty="0" err="1" smtClean="0"/>
              <a:t>n</a:t>
            </a:r>
            <a:r>
              <a:rPr lang="en-US" dirty="0" smtClean="0"/>
              <a:t> spring-log -</a:t>
            </a:r>
            <a:r>
              <a:rPr lang="en-US" dirty="0" err="1" smtClean="0"/>
              <a:t>g</a:t>
            </a:r>
            <a:r>
              <a:rPr lang="en-US" dirty="0" smtClean="0"/>
              <a:t> </a:t>
            </a:r>
            <a:r>
              <a:rPr lang="en-US" dirty="0" err="1" smtClean="0"/>
              <a:t>org.cojug.modular.microbrewery</a:t>
            </a:r>
            <a:r>
              <a:rPr lang="en-US" dirty="0" smtClean="0"/>
              <a:t> -</a:t>
            </a:r>
            <a:r>
              <a:rPr lang="en-US" dirty="0" err="1" smtClean="0"/>
              <a:t>v</a:t>
            </a:r>
            <a:r>
              <a:rPr lang="en-US" dirty="0" smtClean="0"/>
              <a:t> 1.0.0-SNAPSHOT -- -</a:t>
            </a:r>
            <a:r>
              <a:rPr lang="en-US" dirty="0" err="1" smtClean="0"/>
              <a:t>Dinterface</a:t>
            </a:r>
            <a:r>
              <a:rPr lang="en-US" dirty="0" smtClean="0"/>
              <a:t>=false –</a:t>
            </a:r>
            <a:r>
              <a:rPr lang="en-US" dirty="0" err="1" smtClean="0"/>
              <a:t>Dinternals</a:t>
            </a:r>
            <a:r>
              <a:rPr lang="en-US" dirty="0" smtClean="0"/>
              <a:t>=false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OSGi</a:t>
            </a:r>
            <a:r>
              <a:rPr lang="en-US" dirty="0" smtClean="0"/>
              <a:t> is focused on aggregating</a:t>
            </a:r>
            <a:r>
              <a:rPr lang="en-US" baseline="0" dirty="0" smtClean="0"/>
              <a:t> components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Java up until now has been focused at the OO granularity (classes / interfaces)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Gartner prophets say it will be!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exporting the interface package you don’t export </a:t>
            </a:r>
            <a:r>
              <a:rPr lang="en-US" dirty="0" err="1" smtClean="0"/>
              <a:t>subpackages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Internals are private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Well except for the numbers on the left</a:t>
            </a:r>
          </a:p>
          <a:p>
            <a:endParaRPr lang="en-US" dirty="0" smtClean="0"/>
          </a:p>
          <a:p>
            <a:r>
              <a:rPr lang="en-US" dirty="0" smtClean="0"/>
              <a:t>Twitter traffic</a:t>
            </a:r>
            <a:r>
              <a:rPr lang="en-US" baseline="0" dirty="0" smtClean="0"/>
              <a:t> shows it too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Presentations, books, 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baseline="0" dirty="0" smtClean="0"/>
              <a:t> Self contained components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 Comprising a larger functional whole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 Easier to conceptualize (test, maintain, etc…)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This is not new</a:t>
            </a:r>
          </a:p>
          <a:p>
            <a:pPr>
              <a:buFontTx/>
              <a:buChar char="-"/>
            </a:pPr>
            <a:r>
              <a:rPr lang="en-US" baseline="0" dirty="0" smtClean="0"/>
              <a:t>- lunar module needed for moon landing and returning to lunar orbit, but even that was separated into ascent/descent stages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- don’t sell your car when your alternator 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baseline="0" dirty="0" smtClean="0"/>
              <a:t>Do one thing and one thing well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Flip – good example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Piano chair – bad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with other modules done through stable, well defined interfaces</a:t>
            </a:r>
          </a:p>
          <a:p>
            <a:endParaRPr lang="en-US" dirty="0" smtClean="0"/>
          </a:p>
          <a:p>
            <a:r>
              <a:rPr lang="en-US" dirty="0" err="1" smtClean="0"/>
              <a:t>Legos</a:t>
            </a:r>
            <a:r>
              <a:rPr lang="en-US" dirty="0" smtClean="0"/>
              <a:t> -&gt; Good example</a:t>
            </a:r>
          </a:p>
          <a:p>
            <a:endParaRPr lang="en-US" dirty="0" smtClean="0"/>
          </a:p>
          <a:p>
            <a:r>
              <a:rPr lang="en-US" dirty="0" smtClean="0"/>
              <a:t>HDMI -&gt; Bad example (unstable)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Flexibility</a:t>
            </a:r>
            <a:r>
              <a:rPr lang="en-US" baseline="0" dirty="0" smtClean="0"/>
              <a:t> – change underlying implementations without affecting consumers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Testability – easy to test the right thing when a component is solely focused on one thing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Comprehensibility – I can step in and get a feel for what is going on, even just on bundle names.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Parallelility</a:t>
            </a:r>
            <a:r>
              <a:rPr lang="en-US" baseline="0" dirty="0" smtClean="0"/>
              <a:t> – Teams working in parallel on small chunks can more efficiently build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JARS!</a:t>
            </a:r>
            <a:r>
              <a:rPr lang="en-US" baseline="0" dirty="0" smtClean="0"/>
              <a:t> - </a:t>
            </a:r>
            <a:r>
              <a:rPr lang="en-US" dirty="0" smtClean="0"/>
              <a:t>Except they all wind up in the same </a:t>
            </a:r>
            <a:r>
              <a:rPr lang="en-US" dirty="0" err="1" smtClean="0"/>
              <a:t>classloader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OO Does</a:t>
            </a:r>
            <a:r>
              <a:rPr lang="en-US" baseline="0" dirty="0" smtClean="0"/>
              <a:t> it?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Layered design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Spring use to facilitate</a:t>
            </a:r>
          </a:p>
          <a:p>
            <a:endParaRPr lang="en-US" dirty="0" smtClean="0"/>
          </a:p>
          <a:p>
            <a:r>
              <a:rPr lang="en-US" dirty="0" smtClean="0"/>
              <a:t>Single deployment?</a:t>
            </a:r>
          </a:p>
          <a:p>
            <a:endParaRPr lang="en-US" dirty="0" smtClean="0"/>
          </a:p>
          <a:p>
            <a:r>
              <a:rPr lang="en-US" dirty="0" smtClean="0"/>
              <a:t>Multiple deployments wired together in a complex manner?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declare dependencies in Java?</a:t>
            </a:r>
          </a:p>
          <a:p>
            <a:endParaRPr lang="en-US" dirty="0" smtClean="0"/>
          </a:p>
          <a:p>
            <a:r>
              <a:rPr lang="en-US" dirty="0" smtClean="0"/>
              <a:t>WEB-INF/lib?</a:t>
            </a:r>
          </a:p>
          <a:p>
            <a:endParaRPr lang="en-US" dirty="0" smtClean="0"/>
          </a:p>
          <a:p>
            <a:r>
              <a:rPr lang="en-US" dirty="0" smtClean="0"/>
              <a:t>What if?</a:t>
            </a:r>
          </a:p>
          <a:p>
            <a:pPr lvl="1"/>
            <a:r>
              <a:rPr lang="en-US" dirty="0" smtClean="0"/>
              <a:t>You rely on A and Spring 2.5</a:t>
            </a:r>
          </a:p>
          <a:p>
            <a:pPr lvl="1"/>
            <a:r>
              <a:rPr lang="en-US" dirty="0" smtClean="0"/>
              <a:t>A relies on Spring 1.2</a:t>
            </a:r>
          </a:p>
          <a:p>
            <a:pPr lvl="1"/>
            <a:r>
              <a:rPr lang="en-US" dirty="0" err="1" smtClean="0"/>
              <a:t>Classloader</a:t>
            </a:r>
            <a:r>
              <a:rPr lang="en-US" baseline="0" dirty="0" smtClean="0"/>
              <a:t> tricks are the solution?!?!?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ABC37-5821-8246-83BE-068F4230616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BC94-4FFA-024B-A63F-21526D2A9C8C}" type="datetimeFigureOut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F3EF1-5261-1242-A258-F3E3DE19175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gi.org/Specifications/HomePage" TargetMode="External"/><Relationship Id="rId4" Type="http://schemas.openxmlformats.org/officeDocument/2006/relationships/hyperlink" Target="http://www.springsource.org/osgi" TargetMode="External"/><Relationship Id="rId5" Type="http://schemas.openxmlformats.org/officeDocument/2006/relationships/hyperlink" Target="http://wiki.ops4j.org/display/ops4j/Open+Participation+Software+for+Java" TargetMode="External"/><Relationship Id="rId6" Type="http://schemas.openxmlformats.org/officeDocument/2006/relationships/hyperlink" Target="http://www.turmoildrivendevelopment.com" TargetMode="External"/><Relationship Id="rId7" Type="http://schemas.openxmlformats.org/officeDocument/2006/relationships/hyperlink" Target="http://www.jroller.com/habuma" TargetMode="External"/><Relationship Id="rId8" Type="http://schemas.openxmlformats.org/officeDocument/2006/relationships/hyperlink" Target="http://toddkaufman.blogspot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agprog.com/titles/cwosg/modular-jav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akerrate.com/talks/1360-modular-java-with-osg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Modular Java with OSGI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Todd Kaufman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 this in Java ALREADY!</a:t>
            </a:r>
            <a:endParaRPr lang="en-US" dirty="0"/>
          </a:p>
        </p:txBody>
      </p:sp>
      <p:pic>
        <p:nvPicPr>
          <p:cNvPr id="4" name="Content Placeholder 3" descr="jars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181100"/>
            <a:ext cx="6858000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#1 – Version Hell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343400" y="2819400"/>
            <a:ext cx="1219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5334000" y="46482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 flipV="1">
            <a:off x="3048000" y="2819400"/>
            <a:ext cx="1295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#2 – Critical Component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# 3 – OMG it’s finally working component</a:t>
            </a:r>
            <a:endParaRPr lang="en-US" dirty="0"/>
          </a:p>
        </p:txBody>
      </p:sp>
      <p:pic>
        <p:nvPicPr>
          <p:cNvPr id="4" name="Content Placeholder 3" descr="jenga.jpg"/>
          <p:cNvPicPr>
            <a:picLocks noGrp="1" noChangeAspect="1"/>
          </p:cNvPicPr>
          <p:nvPr>
            <p:ph idx="1"/>
          </p:nvPr>
        </p:nvPicPr>
        <p:blipFill>
          <a:blip r:embed="rId3"/>
          <a:srcRect l="-10374" r="-1037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#4 – SOA with ESB and a FTL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bus-cras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19200"/>
            <a:ext cx="6899816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WTF is </a:t>
            </a:r>
            <a:r>
              <a:rPr lang="en-US" dirty="0" err="1" smtClean="0"/>
              <a:t>OSGi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76400"/>
            <a:ext cx="70866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Bundles</a:t>
            </a:r>
            <a:endParaRPr lang="en-US" dirty="0"/>
          </a:p>
        </p:txBody>
      </p:sp>
      <p:pic>
        <p:nvPicPr>
          <p:cNvPr id="4" name="Content Placeholder 3" descr="bundles.jpg"/>
          <p:cNvPicPr>
            <a:picLocks noGrp="1" noChangeAspect="1"/>
          </p:cNvPicPr>
          <p:nvPr>
            <p:ph idx="1"/>
          </p:nvPr>
        </p:nvPicPr>
        <p:blipFill>
          <a:blip r:embed="rId3"/>
          <a:srcRect l="-10445" r="-1044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OSGi</a:t>
            </a:r>
            <a:r>
              <a:rPr lang="en-US" dirty="0" smtClean="0"/>
              <a:t> Containers</a:t>
            </a:r>
            <a:endParaRPr lang="en-US" dirty="0"/>
          </a:p>
        </p:txBody>
      </p:sp>
      <p:pic>
        <p:nvPicPr>
          <p:cNvPr id="4" name="Content Placeholder 3" descr="concierg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9750" y="4572000"/>
            <a:ext cx="2006600" cy="812800"/>
          </a:xfrm>
        </p:spPr>
      </p:pic>
      <p:pic>
        <p:nvPicPr>
          <p:cNvPr id="5" name="Picture 4" descr="eclip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336800"/>
            <a:ext cx="2171700" cy="1155700"/>
          </a:xfrm>
          <a:prstGeom prst="rect">
            <a:avLst/>
          </a:prstGeom>
        </p:spPr>
      </p:pic>
      <p:pic>
        <p:nvPicPr>
          <p:cNvPr id="6" name="Picture 5" descr="feli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0" y="2336800"/>
            <a:ext cx="2095500" cy="800100"/>
          </a:xfrm>
          <a:prstGeom prst="rect">
            <a:avLst/>
          </a:prstGeom>
        </p:spPr>
      </p:pic>
      <p:pic>
        <p:nvPicPr>
          <p:cNvPr id="7" name="Picture 6" descr="knoplerfis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4572000"/>
            <a:ext cx="2858095" cy="533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in a JVM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739900"/>
            <a:ext cx="6426200" cy="412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17638"/>
            <a:ext cx="6172200" cy="4826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is this guy?</a:t>
            </a:r>
          </a:p>
          <a:p>
            <a:r>
              <a:rPr lang="en-US" dirty="0" smtClean="0"/>
              <a:t>Why are we here?</a:t>
            </a:r>
          </a:p>
          <a:p>
            <a:r>
              <a:rPr lang="en-US" dirty="0" smtClean="0"/>
              <a:t>What is Modularity?</a:t>
            </a:r>
          </a:p>
          <a:p>
            <a:r>
              <a:rPr lang="en-US" dirty="0" smtClean="0"/>
              <a:t>WTF is </a:t>
            </a:r>
            <a:r>
              <a:rPr lang="en-US" dirty="0" err="1" smtClean="0"/>
              <a:t>OSGi</a:t>
            </a:r>
            <a:r>
              <a:rPr lang="en-US" dirty="0" smtClean="0"/>
              <a:t>?</a:t>
            </a:r>
          </a:p>
          <a:p>
            <a:r>
              <a:rPr lang="en-US" dirty="0" smtClean="0"/>
              <a:t>HTF do I use </a:t>
            </a:r>
            <a:r>
              <a:rPr lang="en-US" dirty="0" err="1" smtClean="0"/>
              <a:t>OSGi</a:t>
            </a:r>
            <a:r>
              <a:rPr lang="en-US" dirty="0" smtClean="0"/>
              <a:t>?</a:t>
            </a:r>
          </a:p>
          <a:p>
            <a:r>
              <a:rPr lang="en-US" dirty="0" smtClean="0"/>
              <a:t>All others?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HTF do I use </a:t>
            </a:r>
            <a:r>
              <a:rPr lang="en-US" dirty="0" err="1" smtClean="0"/>
              <a:t>OSGi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 descr="sledgehammer.jpg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- 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Bundles = Jar files with a specific </a:t>
            </a:r>
            <a:r>
              <a:rPr lang="en-US" dirty="0" err="1" smtClean="0"/>
              <a:t>manifest.mf</a:t>
            </a:r>
            <a:endParaRPr lang="en-US" dirty="0" smtClean="0"/>
          </a:p>
          <a:p>
            <a:r>
              <a:rPr lang="en-US" dirty="0" smtClean="0"/>
              <a:t>Understand the states</a:t>
            </a:r>
          </a:p>
          <a:p>
            <a:r>
              <a:rPr lang="en-US" dirty="0" smtClean="0"/>
              <a:t>Minimally invasive APIs</a:t>
            </a:r>
          </a:p>
          <a:p>
            <a:r>
              <a:rPr lang="en-US" dirty="0" smtClean="0"/>
              <a:t>Manual process sucks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- </a:t>
            </a:r>
            <a:r>
              <a:rPr lang="en-US" dirty="0" err="1" smtClean="0"/>
              <a:t>Pax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Pax</a:t>
            </a:r>
            <a:r>
              <a:rPr lang="en-US" dirty="0" smtClean="0"/>
              <a:t>-construct helps!</a:t>
            </a:r>
          </a:p>
          <a:p>
            <a:endParaRPr lang="en-US" dirty="0" smtClean="0"/>
          </a:p>
          <a:p>
            <a:r>
              <a:rPr lang="en-US" dirty="0" smtClean="0"/>
              <a:t>What about the services?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-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Still just interfaces</a:t>
            </a:r>
          </a:p>
          <a:p>
            <a:r>
              <a:rPr lang="en-US" dirty="0" err="1" smtClean="0"/>
              <a:t>Pax</a:t>
            </a:r>
            <a:r>
              <a:rPr lang="en-US" dirty="0" smtClean="0"/>
              <a:t> helps</a:t>
            </a:r>
          </a:p>
          <a:p>
            <a:endParaRPr lang="en-US" dirty="0" smtClean="0"/>
          </a:p>
          <a:p>
            <a:r>
              <a:rPr lang="en-US" dirty="0" smtClean="0"/>
              <a:t>Complex</a:t>
            </a:r>
          </a:p>
          <a:p>
            <a:r>
              <a:rPr lang="en-US" dirty="0" smtClean="0"/>
              <a:t>Invasive</a:t>
            </a:r>
          </a:p>
          <a:p>
            <a:r>
              <a:rPr lang="en-US" dirty="0" smtClean="0"/>
              <a:t>Need a strategy for dealing with missing services</a:t>
            </a:r>
          </a:p>
          <a:p>
            <a:r>
              <a:rPr lang="en-US" dirty="0" smtClean="0"/>
              <a:t>Java is the COBOL of 2010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- Groovy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OSGi</a:t>
            </a:r>
            <a:r>
              <a:rPr lang="en-US" dirty="0" smtClean="0"/>
              <a:t> just feels like a JVM</a:t>
            </a:r>
          </a:p>
          <a:p>
            <a:r>
              <a:rPr lang="en-US" dirty="0" smtClean="0"/>
              <a:t>Groovy necessitates </a:t>
            </a:r>
            <a:r>
              <a:rPr lang="en-US" dirty="0" err="1" smtClean="0"/>
              <a:t>Classloader</a:t>
            </a:r>
            <a:r>
              <a:rPr lang="en-US" dirty="0" smtClean="0"/>
              <a:t> tricks</a:t>
            </a:r>
          </a:p>
          <a:p>
            <a:r>
              <a:rPr lang="en-US" dirty="0" err="1" smtClean="0"/>
              <a:t>Scala</a:t>
            </a:r>
            <a:r>
              <a:rPr lang="en-US" dirty="0" smtClean="0"/>
              <a:t> available, </a:t>
            </a:r>
            <a:r>
              <a:rPr lang="en-US" dirty="0" err="1" smtClean="0"/>
              <a:t>Jruby</a:t>
            </a:r>
            <a:r>
              <a:rPr lang="en-US" dirty="0" smtClean="0"/>
              <a:t> coming…</a:t>
            </a:r>
          </a:p>
          <a:p>
            <a:endParaRPr lang="en-US" dirty="0" smtClean="0"/>
          </a:p>
          <a:p>
            <a:r>
              <a:rPr lang="en-US" dirty="0" err="1" smtClean="0"/>
              <a:t>OSGi</a:t>
            </a:r>
            <a:r>
              <a:rPr lang="en-US" dirty="0" smtClean="0"/>
              <a:t> seems invasive</a:t>
            </a:r>
          </a:p>
          <a:p>
            <a:r>
              <a:rPr lang="en-US" dirty="0" smtClean="0"/>
              <a:t>How does DI fit in?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– Spring 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Much Better</a:t>
            </a:r>
          </a:p>
          <a:p>
            <a:r>
              <a:rPr lang="en-US" dirty="0" smtClean="0"/>
              <a:t>Complexity Down</a:t>
            </a:r>
          </a:p>
          <a:p>
            <a:r>
              <a:rPr lang="en-US" dirty="0" smtClean="0"/>
              <a:t>Non-invasive</a:t>
            </a:r>
          </a:p>
          <a:p>
            <a:r>
              <a:rPr lang="en-US" dirty="0" err="1" smtClean="0"/>
              <a:t>OSGi</a:t>
            </a:r>
            <a:r>
              <a:rPr lang="en-US" dirty="0" smtClean="0"/>
              <a:t> feels just like a runtime now</a:t>
            </a:r>
          </a:p>
          <a:p>
            <a:endParaRPr lang="en-US" dirty="0" smtClean="0"/>
          </a:p>
          <a:p>
            <a:r>
              <a:rPr lang="en-US" dirty="0" smtClean="0"/>
              <a:t>Issues are hard to find</a:t>
            </a:r>
          </a:p>
          <a:p>
            <a:r>
              <a:rPr lang="en-US" dirty="0" smtClean="0"/>
              <a:t>Would be nice to enable logging in the spring extender bundle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- Fragments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Closed Principle applies to Bundles</a:t>
            </a:r>
          </a:p>
          <a:p>
            <a:r>
              <a:rPr lang="en-US" dirty="0" smtClean="0"/>
              <a:t>Useful for skinning, translation, tweaking behavior</a:t>
            </a:r>
          </a:p>
          <a:p>
            <a:r>
              <a:rPr lang="en-US" dirty="0" smtClean="0"/>
              <a:t>Open for EXTENSION, closed for modification</a:t>
            </a:r>
          </a:p>
          <a:p>
            <a:endParaRPr lang="en-US" dirty="0" smtClean="0"/>
          </a:p>
          <a:p>
            <a:r>
              <a:rPr lang="en-US" dirty="0" smtClean="0"/>
              <a:t>Felix does not yet support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and Tricks</a:t>
            </a:r>
            <a:endParaRPr lang="en-US" dirty="0"/>
          </a:p>
        </p:txBody>
      </p:sp>
      <p:pic>
        <p:nvPicPr>
          <p:cNvPr id="4" name="Content Placeholder 3" descr="tricks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0345" r="-1034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Interfaces Separate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4" y="1863745"/>
            <a:ext cx="8231716" cy="377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Bundle?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Horizontal &amp; Vertical bundling</a:t>
            </a:r>
          </a:p>
          <a:p>
            <a:endParaRPr lang="en-US" dirty="0" smtClean="0"/>
          </a:p>
          <a:p>
            <a:r>
              <a:rPr lang="en-US" dirty="0" smtClean="0"/>
              <a:t>Look at sub system verticals</a:t>
            </a:r>
          </a:p>
          <a:p>
            <a:endParaRPr lang="en-US" dirty="0" smtClean="0"/>
          </a:p>
          <a:p>
            <a:r>
              <a:rPr lang="en-US" dirty="0" smtClean="0"/>
              <a:t>Look at horizontals within each</a:t>
            </a:r>
          </a:p>
          <a:p>
            <a:endParaRPr lang="en-US" dirty="0" smtClean="0"/>
          </a:p>
          <a:p>
            <a:r>
              <a:rPr lang="en-US" dirty="0" smtClean="0"/>
              <a:t>Separate Domain bundle across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endParaRPr lang="en-US" dirty="0"/>
          </a:p>
        </p:txBody>
      </p:sp>
      <p:pic>
        <p:nvPicPr>
          <p:cNvPr id="8" name="Content Placeholder 7" descr="toddKaufman.jpg"/>
          <p:cNvPicPr>
            <a:picLocks noGrp="1" noChangeAspect="1"/>
          </p:cNvPicPr>
          <p:nvPr>
            <p:ph idx="1"/>
          </p:nvPr>
        </p:nvPicPr>
        <p:blipFill>
          <a:blip r:embed="rId3"/>
          <a:srcRect l="-71842" r="-7184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pic>
        <p:nvPicPr>
          <p:cNvPr id="9" name="Picture 8" descr="be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295400"/>
            <a:ext cx="7548517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Leverage the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Pax</a:t>
            </a:r>
            <a:r>
              <a:rPr lang="en-US" dirty="0" smtClean="0"/>
              <a:t> Construct for rapid development cycles</a:t>
            </a:r>
          </a:p>
          <a:p>
            <a:r>
              <a:rPr lang="en-US" dirty="0" err="1" smtClean="0"/>
              <a:t>Pax</a:t>
            </a:r>
            <a:r>
              <a:rPr lang="en-US" dirty="0" smtClean="0"/>
              <a:t> Runner for execution environment</a:t>
            </a:r>
          </a:p>
          <a:p>
            <a:r>
              <a:rPr lang="en-US" dirty="0" err="1" smtClean="0"/>
              <a:t>SpringDM</a:t>
            </a:r>
            <a:r>
              <a:rPr lang="en-US" dirty="0" smtClean="0"/>
              <a:t> for a less invasive </a:t>
            </a:r>
            <a:r>
              <a:rPr lang="en-US" dirty="0" err="1" smtClean="0"/>
              <a:t>OSGi</a:t>
            </a:r>
            <a:endParaRPr lang="en-US" dirty="0" smtClean="0"/>
          </a:p>
          <a:p>
            <a:r>
              <a:rPr lang="en-US" dirty="0" err="1" smtClean="0"/>
              <a:t>SpringSource</a:t>
            </a:r>
            <a:r>
              <a:rPr lang="en-US" dirty="0" smtClean="0"/>
              <a:t> Enterprise Bundle Repository</a:t>
            </a:r>
          </a:p>
          <a:p>
            <a:r>
              <a:rPr lang="en-US" dirty="0" err="1" smtClean="0"/>
              <a:t>Bundlor</a:t>
            </a:r>
            <a:r>
              <a:rPr lang="en-US" dirty="0" smtClean="0"/>
              <a:t> for bundles that aren’t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 </a:t>
            </a:r>
            <a:r>
              <a:rPr lang="en-US" smtClean="0"/>
              <a:t>or Embed?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Bundles don’t export anything</a:t>
            </a:r>
          </a:p>
          <a:p>
            <a:r>
              <a:rPr lang="en-US" dirty="0" smtClean="0"/>
              <a:t>Can either wrap them in a MANIFEST with necessary exports</a:t>
            </a:r>
          </a:p>
          <a:p>
            <a:r>
              <a:rPr lang="en-US" dirty="0" smtClean="0"/>
              <a:t>Can also embed the jar</a:t>
            </a:r>
          </a:p>
          <a:p>
            <a:endParaRPr lang="en-US" dirty="0" smtClean="0"/>
          </a:p>
          <a:p>
            <a:r>
              <a:rPr lang="en-US" dirty="0" smtClean="0"/>
              <a:t>Check out </a:t>
            </a:r>
            <a:r>
              <a:rPr lang="en-US" dirty="0" err="1" smtClean="0"/>
              <a:t>Bundlor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Debug by logging is pretty useful</a:t>
            </a:r>
          </a:p>
          <a:p>
            <a:endParaRPr lang="en-US" dirty="0" smtClean="0"/>
          </a:p>
          <a:p>
            <a:r>
              <a:rPr lang="en-US" dirty="0" err="1" smtClean="0"/>
              <a:t>SpringDM</a:t>
            </a:r>
            <a:r>
              <a:rPr lang="en-US" dirty="0" smtClean="0"/>
              <a:t> and other bundles can have logging enabled by fragment extension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OSGi</a:t>
            </a:r>
            <a:r>
              <a:rPr lang="en-US" dirty="0" smtClean="0"/>
              <a:t> has it’s own logging subsystem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apps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Configuration</a:t>
            </a:r>
          </a:p>
          <a:p>
            <a:r>
              <a:rPr lang="en-US" dirty="0" smtClean="0"/>
              <a:t>Production</a:t>
            </a:r>
          </a:p>
          <a:p>
            <a:r>
              <a:rPr lang="en-US" dirty="0" err="1" smtClean="0"/>
              <a:t>OSGi</a:t>
            </a:r>
            <a:r>
              <a:rPr lang="en-US" dirty="0" smtClean="0"/>
              <a:t> Blueprint</a:t>
            </a:r>
          </a:p>
          <a:p>
            <a:endParaRPr lang="en-US" dirty="0" smtClean="0"/>
          </a:p>
          <a:p>
            <a:r>
              <a:rPr lang="en-US" dirty="0" smtClean="0"/>
              <a:t>Stay tuned…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Modular Java </a:t>
            </a:r>
            <a:r>
              <a:rPr lang="en-US" dirty="0" smtClean="0"/>
              <a:t>by Craig Walls</a:t>
            </a:r>
          </a:p>
          <a:p>
            <a:r>
              <a:rPr lang="en-US" dirty="0" smtClean="0">
                <a:hlinkClick r:id="rId3"/>
              </a:rPr>
              <a:t>OSGI Spec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SpringDM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OPS4J</a:t>
            </a:r>
            <a:endParaRPr lang="en-US" dirty="0" smtClean="0"/>
          </a:p>
          <a:p>
            <a:r>
              <a:rPr lang="en-US" dirty="0" smtClean="0"/>
              <a:t>Helpful Blogs</a:t>
            </a:r>
          </a:p>
          <a:p>
            <a:pPr lvl="1"/>
            <a:r>
              <a:rPr lang="en-US" dirty="0" smtClean="0">
                <a:hlinkClick r:id="rId6"/>
              </a:rPr>
              <a:t>TurmoilDrivenDevelopment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Craig Walls’ Blog</a:t>
            </a:r>
            <a:endParaRPr lang="en-US" dirty="0" smtClean="0"/>
          </a:p>
          <a:p>
            <a:pPr lvl="1"/>
            <a:r>
              <a:rPr lang="en-US" dirty="0" smtClean="0"/>
              <a:t>If I ever stop being lazy, then </a:t>
            </a:r>
            <a:r>
              <a:rPr lang="en-US" dirty="0" smtClean="0">
                <a:hlinkClick r:id="rId8"/>
              </a:rPr>
              <a:t>mine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Beer courtesy of </a:t>
            </a:r>
            <a:r>
              <a:rPr lang="en-US" dirty="0" err="1" smtClean="0"/>
              <a:t>mellowfood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 smtClean="0"/>
          </a:p>
          <a:p>
            <a:r>
              <a:rPr lang="en-US" dirty="0" smtClean="0"/>
              <a:t>Relevance graph from </a:t>
            </a:r>
            <a:r>
              <a:rPr lang="en-US" dirty="0" err="1" smtClean="0"/>
              <a:t>indeed.com</a:t>
            </a:r>
            <a:endParaRPr lang="en-US" dirty="0" smtClean="0"/>
          </a:p>
          <a:p>
            <a:r>
              <a:rPr lang="en-US" dirty="0" smtClean="0"/>
              <a:t>Lunar Module courtesy of Jonathan Caves on </a:t>
            </a:r>
            <a:r>
              <a:rPr lang="en-US" dirty="0" err="1" smtClean="0"/>
              <a:t>flickr</a:t>
            </a:r>
            <a:endParaRPr lang="en-US" dirty="0" smtClean="0"/>
          </a:p>
          <a:p>
            <a:r>
              <a:rPr lang="en-US" dirty="0" smtClean="0"/>
              <a:t>Flip courtesy of dots and spaces on </a:t>
            </a:r>
            <a:r>
              <a:rPr lang="en-US" dirty="0" err="1" smtClean="0"/>
              <a:t>flickr</a:t>
            </a:r>
            <a:endParaRPr lang="en-US" dirty="0" smtClean="0"/>
          </a:p>
          <a:p>
            <a:r>
              <a:rPr lang="en-US" dirty="0" err="1" smtClean="0"/>
              <a:t>Hdmi</a:t>
            </a:r>
            <a:r>
              <a:rPr lang="en-US" dirty="0" smtClean="0"/>
              <a:t> courtesy of </a:t>
            </a:r>
            <a:r>
              <a:rPr lang="en-US" dirty="0" err="1" smtClean="0"/>
              <a:t>kprogram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 smtClean="0"/>
          </a:p>
          <a:p>
            <a:r>
              <a:rPr lang="en-US" dirty="0" smtClean="0"/>
              <a:t>Jars courtesy of Patrick Q on </a:t>
            </a:r>
            <a:r>
              <a:rPr lang="en-US" dirty="0" err="1" smtClean="0"/>
              <a:t>flickr</a:t>
            </a:r>
            <a:endParaRPr lang="en-US" dirty="0" smtClean="0"/>
          </a:p>
          <a:p>
            <a:r>
              <a:rPr lang="en-US" dirty="0" err="1" smtClean="0"/>
              <a:t>Jenga</a:t>
            </a:r>
            <a:r>
              <a:rPr lang="en-US" dirty="0" smtClean="0"/>
              <a:t> courtesy of ★ </a:t>
            </a:r>
            <a:r>
              <a:rPr lang="en-US" dirty="0" err="1" smtClean="0"/>
              <a:t>Zerjio</a:t>
            </a:r>
            <a:r>
              <a:rPr lang="en-US" dirty="0" smtClean="0"/>
              <a:t> ★ on </a:t>
            </a:r>
            <a:r>
              <a:rPr lang="en-US" dirty="0" err="1" smtClean="0"/>
              <a:t>flickr</a:t>
            </a:r>
            <a:endParaRPr lang="en-US" dirty="0" smtClean="0"/>
          </a:p>
          <a:p>
            <a:r>
              <a:rPr lang="en-US" dirty="0" smtClean="0"/>
              <a:t>Bus crash courtesy of </a:t>
            </a:r>
            <a:r>
              <a:rPr lang="en-US" dirty="0" err="1" smtClean="0"/>
              <a:t>PhylB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 smtClean="0"/>
          </a:p>
          <a:p>
            <a:r>
              <a:rPr lang="en-US" dirty="0" smtClean="0"/>
              <a:t>Bundles courtesy of </a:t>
            </a:r>
            <a:r>
              <a:rPr lang="en-US" dirty="0" err="1" smtClean="0"/>
              <a:t>esagor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 smtClean="0"/>
          </a:p>
          <a:p>
            <a:r>
              <a:rPr lang="en-US" dirty="0" smtClean="0"/>
              <a:t>SOA in a JVM courtesy of Craig Walls - Modular Java</a:t>
            </a:r>
          </a:p>
          <a:p>
            <a:r>
              <a:rPr lang="en-US" dirty="0" smtClean="0"/>
              <a:t>Lifecycle courtesy of Craig Walls - Modular Java</a:t>
            </a:r>
          </a:p>
          <a:p>
            <a:r>
              <a:rPr lang="en-US" dirty="0" smtClean="0"/>
              <a:t>Sledgehammer courtesy of  </a:t>
            </a:r>
            <a:r>
              <a:rPr lang="en-US" dirty="0" err="1" smtClean="0"/>
              <a:t>Matti</a:t>
            </a:r>
            <a:r>
              <a:rPr lang="en-US" dirty="0" smtClean="0"/>
              <a:t> </a:t>
            </a:r>
            <a:r>
              <a:rPr lang="en-US" dirty="0" err="1" smtClean="0"/>
              <a:t>Mattila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 smtClean="0"/>
          </a:p>
          <a:p>
            <a:r>
              <a:rPr lang="en-US" dirty="0" smtClean="0"/>
              <a:t>Tricks courtesy of bframe5 on </a:t>
            </a:r>
            <a:r>
              <a:rPr lang="en-US" dirty="0" err="1" smtClean="0"/>
              <a:t>flickr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Any other questions?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SpeakerRate Comments Appreciated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toddkaufman</a:t>
            </a:r>
            <a:endParaRPr lang="en-US" dirty="0" smtClean="0"/>
          </a:p>
          <a:p>
            <a:r>
              <a:rPr lang="en-US" dirty="0" smtClean="0"/>
              <a:t>614-565-8132</a:t>
            </a:r>
          </a:p>
          <a:p>
            <a:r>
              <a:rPr lang="en-US" dirty="0" err="1" smtClean="0"/>
              <a:t>toddkaufman@gmail.com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“Software development has advanced in large part by increasing the granularity of the aggregations that we have to work with.”</a:t>
            </a:r>
          </a:p>
          <a:p>
            <a:pPr lvl="1"/>
            <a:r>
              <a:rPr lang="en-US" dirty="0" smtClean="0"/>
              <a:t>Steve McConnell from Code Complete</a:t>
            </a:r>
          </a:p>
          <a:p>
            <a:endParaRPr lang="en-US" dirty="0" smtClean="0"/>
          </a:p>
          <a:p>
            <a:r>
              <a:rPr lang="en-US" dirty="0" smtClean="0"/>
              <a:t>"... a fundamental enabling technology for 21</a:t>
            </a:r>
            <a:r>
              <a:rPr lang="en-US" baseline="30000" dirty="0" smtClean="0"/>
              <a:t>st</a:t>
            </a:r>
            <a:r>
              <a:rPr lang="en-US" dirty="0" smtClean="0"/>
              <a:t> century enterprise computing”</a:t>
            </a:r>
          </a:p>
          <a:p>
            <a:pPr lvl="1"/>
            <a:r>
              <a:rPr lang="en-US" dirty="0" smtClean="0"/>
              <a:t>Psychics at the Gartner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OSGi</a:t>
            </a:r>
            <a:r>
              <a:rPr lang="en-US" dirty="0" smtClean="0"/>
              <a:t> is Relevant</a:t>
            </a:r>
            <a:endParaRPr lang="en-US" dirty="0"/>
          </a:p>
        </p:txBody>
      </p:sp>
      <p:pic>
        <p:nvPicPr>
          <p:cNvPr id="4" name="Content Placeholder 3" descr="osgi-graph.jpb.png"/>
          <p:cNvPicPr>
            <a:picLocks noGrp="1" noChangeAspect="1"/>
          </p:cNvPicPr>
          <p:nvPr>
            <p:ph idx="1"/>
          </p:nvPr>
        </p:nvPicPr>
        <p:blipFill>
          <a:blip r:embed="rId3"/>
          <a:srcRect l="-509" r="-509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Modularity?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lunar_modu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95400"/>
            <a:ext cx="7620000" cy="509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 = Good</a:t>
            </a:r>
            <a:endParaRPr lang="en-US" dirty="0"/>
          </a:p>
        </p:txBody>
      </p:sp>
      <p:pic>
        <p:nvPicPr>
          <p:cNvPr id="4" name="Content Placeholder 3" descr="flip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396" y="1600200"/>
            <a:ext cx="12700" cy="12700"/>
          </a:xfrm>
        </p:spPr>
      </p:pic>
      <p:pic>
        <p:nvPicPr>
          <p:cNvPr id="5" name="Picture 4" descr="fli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295400"/>
            <a:ext cx="7086600" cy="5058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= Bad</a:t>
            </a:r>
            <a:endParaRPr lang="en-US" dirty="0"/>
          </a:p>
        </p:txBody>
      </p:sp>
      <p:pic>
        <p:nvPicPr>
          <p:cNvPr id="4" name="Content Placeholder 3" descr="hdmi.jpg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Leads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Flexibility</a:t>
            </a:r>
          </a:p>
          <a:p>
            <a:endParaRPr lang="en-US" dirty="0" smtClean="0"/>
          </a:p>
          <a:p>
            <a:r>
              <a:rPr lang="en-US" dirty="0" smtClean="0"/>
              <a:t>Testability</a:t>
            </a:r>
          </a:p>
          <a:p>
            <a:endParaRPr lang="en-US" dirty="0" smtClean="0"/>
          </a:p>
          <a:p>
            <a:r>
              <a:rPr lang="en-US" dirty="0" smtClean="0"/>
              <a:t>Comprehensibility</a:t>
            </a:r>
          </a:p>
          <a:p>
            <a:endParaRPr lang="en-US" dirty="0" smtClean="0"/>
          </a:p>
          <a:p>
            <a:r>
              <a:rPr lang="en-US" dirty="0" err="1" smtClean="0"/>
              <a:t>Parallelility</a:t>
            </a:r>
            <a:r>
              <a:rPr lang="en-US" dirty="0"/>
              <a:t>?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QSI-BizC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QSI-BizCard.potx</Template>
  <TotalTime>79802</TotalTime>
  <Words>1222</Words>
  <Application>Microsoft Macintosh PowerPoint</Application>
  <PresentationFormat>On-screen Show (4:3)</PresentationFormat>
  <Paragraphs>300</Paragraphs>
  <Slides>36</Slides>
  <Notes>21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QSI-BizCard</vt:lpstr>
      <vt:lpstr>Modular Java with OSGI</vt:lpstr>
      <vt:lpstr>Questions</vt:lpstr>
      <vt:lpstr>Who is this guy?</vt:lpstr>
      <vt:lpstr>Why are we here?</vt:lpstr>
      <vt:lpstr>OSGi is Relevant</vt:lpstr>
      <vt:lpstr>What is Modularity?</vt:lpstr>
      <vt:lpstr>Cohesion = Good</vt:lpstr>
      <vt:lpstr>Coupling = Bad</vt:lpstr>
      <vt:lpstr>Leads To</vt:lpstr>
      <vt:lpstr>I do this in Java ALREADY!</vt:lpstr>
      <vt:lpstr>Problem #1 – Version Hell</vt:lpstr>
      <vt:lpstr>#2 – Critical Component</vt:lpstr>
      <vt:lpstr># 3 – OMG it’s finally working component</vt:lpstr>
      <vt:lpstr>#4 – SOA with ESB and a FTL</vt:lpstr>
      <vt:lpstr>WTF is OSGi?</vt:lpstr>
      <vt:lpstr>Bundles</vt:lpstr>
      <vt:lpstr>OSGi Containers</vt:lpstr>
      <vt:lpstr>SOA in a JVM</vt:lpstr>
      <vt:lpstr>Lifecycle</vt:lpstr>
      <vt:lpstr>HTF do I use OSGi?</vt:lpstr>
      <vt:lpstr>Lessons Learned - Simple</vt:lpstr>
      <vt:lpstr>Lessons Learned - Pax</vt:lpstr>
      <vt:lpstr>Lessons Learned - Services</vt:lpstr>
      <vt:lpstr>Lessons Learned - Groovy</vt:lpstr>
      <vt:lpstr>Lessons Learned – Spring DM</vt:lpstr>
      <vt:lpstr>Lessons Learned - Fragments</vt:lpstr>
      <vt:lpstr>Tips and Tricks</vt:lpstr>
      <vt:lpstr>Keep Interfaces Separate</vt:lpstr>
      <vt:lpstr>How to Bundle?</vt:lpstr>
      <vt:lpstr>Leverage the Tools</vt:lpstr>
      <vt:lpstr>Bundle or Embed?</vt:lpstr>
      <vt:lpstr>Enable Logging</vt:lpstr>
      <vt:lpstr>What else?</vt:lpstr>
      <vt:lpstr>Resources</vt:lpstr>
      <vt:lpstr>Pics</vt:lpstr>
      <vt:lpstr>Slide 36</vt:lpstr>
    </vt:vector>
  </TitlesOfParts>
  <Company>Quick Solutions,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Java with OSGI</dc:title>
  <dc:creator>Todd Kaufman</dc:creator>
  <cp:lastModifiedBy>Todd Kaufman</cp:lastModifiedBy>
  <cp:revision>23</cp:revision>
  <dcterms:created xsi:type="dcterms:W3CDTF">2009-10-13T22:10:36Z</dcterms:created>
  <dcterms:modified xsi:type="dcterms:W3CDTF">2009-10-14T00:11:04Z</dcterms:modified>
</cp:coreProperties>
</file>